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68" r:id="rId2"/>
  </p:sldIdLst>
  <p:sldSz cx="32399288" cy="43200638"/>
  <p:notesSz cx="6797675" cy="99298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607" userDrawn="1">
          <p15:clr>
            <a:srgbClr val="A4A3A4"/>
          </p15:clr>
        </p15:guide>
        <p15:guide id="2" pos="10205" userDrawn="1">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 roundtripDataSignature="AMtx7mixMaHRFxaiqqW9LktmTQQEx/n3e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phael G. de Paula" initials="RGdP" lastIdx="0" clrIdx="0">
    <p:extLst>
      <p:ext uri="{19B8F6BF-5375-455C-9EA6-DF929625EA0E}">
        <p15:presenceInfo xmlns:p15="http://schemas.microsoft.com/office/powerpoint/2012/main" userId="Raphael G. de Paul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3659"/>
    <a:srgbClr val="0F7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AE1DF17-A858-47E9-B167-553D2EDC9285}">
  <a:tblStyle styleId="{6AE1DF17-A858-47E9-B167-553D2EDC9285}"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7" autoAdjust="0"/>
    <p:restoredTop sz="94660"/>
  </p:normalViewPr>
  <p:slideViewPr>
    <p:cSldViewPr snapToGrid="0" showGuides="1">
      <p:cViewPr varScale="1">
        <p:scale>
          <a:sx n="17" d="100"/>
          <a:sy n="17" d="100"/>
        </p:scale>
        <p:origin x="3288" y="162"/>
      </p:cViewPr>
      <p:guideLst>
        <p:guide orient="horz" pos="13607"/>
        <p:guide pos="102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notesMaster" Target="notesMasters/notesMaster1.xml"/><Relationship Id="rId7" Type="http://customschemas.google.com/relationships/presentationmetadata" Target="meta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03425" y="744538"/>
            <a:ext cx="2792413"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6661"/>
            <a:ext cx="5438140" cy="4468416"/>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7886071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313"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a:extLst>
            <a:ext uri="{FF2B5EF4-FFF2-40B4-BE49-F238E27FC236}">
              <a16:creationId xmlns:a16="http://schemas.microsoft.com/office/drawing/2014/main" id="{E3496793-D1AA-73C8-B1A1-DD548F8FE11D}"/>
            </a:ext>
          </a:extLst>
        </p:cNvPr>
        <p:cNvGrpSpPr/>
        <p:nvPr/>
      </p:nvGrpSpPr>
      <p:grpSpPr>
        <a:xfrm>
          <a:off x="0" y="0"/>
          <a:ext cx="0" cy="0"/>
          <a:chOff x="0" y="0"/>
          <a:chExt cx="0" cy="0"/>
        </a:xfrm>
      </p:grpSpPr>
      <p:sp>
        <p:nvSpPr>
          <p:cNvPr id="81" name="Google Shape;81;p1:notes">
            <a:extLst>
              <a:ext uri="{FF2B5EF4-FFF2-40B4-BE49-F238E27FC236}">
                <a16:creationId xmlns:a16="http://schemas.microsoft.com/office/drawing/2014/main" id="{97C7A094-3BFA-DDA9-B1D5-E63CBB0FB79B}"/>
              </a:ext>
            </a:extLst>
          </p:cNvPr>
          <p:cNvSpPr txBox="1">
            <a:spLocks noGrp="1"/>
          </p:cNvSpPr>
          <p:nvPr>
            <p:ph type="body" idx="1"/>
          </p:nvPr>
        </p:nvSpPr>
        <p:spPr>
          <a:xfrm>
            <a:off x="679768" y="4716661"/>
            <a:ext cx="5438140" cy="446841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a:extLst>
              <a:ext uri="{FF2B5EF4-FFF2-40B4-BE49-F238E27FC236}">
                <a16:creationId xmlns:a16="http://schemas.microsoft.com/office/drawing/2014/main" id="{D99CC90A-B5E3-4CF8-9558-201E442FC7CC}"/>
              </a:ext>
            </a:extLst>
          </p:cNvPr>
          <p:cNvSpPr>
            <a:spLocks noGrp="1" noRot="1" noChangeAspect="1"/>
          </p:cNvSpPr>
          <p:nvPr>
            <p:ph type="sldImg" idx="2"/>
          </p:nvPr>
        </p:nvSpPr>
        <p:spPr>
          <a:xfrm>
            <a:off x="2003425" y="744538"/>
            <a:ext cx="2790825" cy="3724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6013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de Título"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2429947" y="7070108"/>
            <a:ext cx="27539395" cy="15040224"/>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1962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4049911" y="22690339"/>
            <a:ext cx="24299466" cy="1043015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271"/>
              </a:spcBef>
              <a:spcAft>
                <a:spcPts val="0"/>
              </a:spcAft>
              <a:buClr>
                <a:schemeClr val="dk1"/>
              </a:buClr>
              <a:buSzPts val="1800"/>
              <a:buNone/>
              <a:defRPr sz="7850"/>
            </a:lvl1pPr>
            <a:lvl2pPr lvl="1" algn="ctr">
              <a:lnSpc>
                <a:spcPct val="90000"/>
              </a:lnSpc>
              <a:spcBef>
                <a:spcPts val="1635"/>
              </a:spcBef>
              <a:spcAft>
                <a:spcPts val="0"/>
              </a:spcAft>
              <a:buClr>
                <a:schemeClr val="dk1"/>
              </a:buClr>
              <a:buSzPts val="1500"/>
              <a:buNone/>
              <a:defRPr sz="6542"/>
            </a:lvl2pPr>
            <a:lvl3pPr lvl="2" algn="ctr">
              <a:lnSpc>
                <a:spcPct val="90000"/>
              </a:lnSpc>
              <a:spcBef>
                <a:spcPts val="1635"/>
              </a:spcBef>
              <a:spcAft>
                <a:spcPts val="0"/>
              </a:spcAft>
              <a:buClr>
                <a:schemeClr val="dk1"/>
              </a:buClr>
              <a:buSzPts val="1350"/>
              <a:buNone/>
              <a:defRPr sz="5887"/>
            </a:lvl3pPr>
            <a:lvl4pPr lvl="3" algn="ctr">
              <a:lnSpc>
                <a:spcPct val="90000"/>
              </a:lnSpc>
              <a:spcBef>
                <a:spcPts val="1635"/>
              </a:spcBef>
              <a:spcAft>
                <a:spcPts val="0"/>
              </a:spcAft>
              <a:buClr>
                <a:schemeClr val="dk1"/>
              </a:buClr>
              <a:buSzPts val="1200"/>
              <a:buNone/>
              <a:defRPr sz="5233"/>
            </a:lvl4pPr>
            <a:lvl5pPr lvl="4" algn="ctr">
              <a:lnSpc>
                <a:spcPct val="90000"/>
              </a:lnSpc>
              <a:spcBef>
                <a:spcPts val="1635"/>
              </a:spcBef>
              <a:spcAft>
                <a:spcPts val="0"/>
              </a:spcAft>
              <a:buClr>
                <a:schemeClr val="dk1"/>
              </a:buClr>
              <a:buSzPts val="1200"/>
              <a:buNone/>
              <a:defRPr sz="5233"/>
            </a:lvl5pPr>
            <a:lvl6pPr lvl="5" algn="ctr">
              <a:lnSpc>
                <a:spcPct val="90000"/>
              </a:lnSpc>
              <a:spcBef>
                <a:spcPts val="1635"/>
              </a:spcBef>
              <a:spcAft>
                <a:spcPts val="0"/>
              </a:spcAft>
              <a:buClr>
                <a:schemeClr val="dk1"/>
              </a:buClr>
              <a:buSzPts val="1200"/>
              <a:buNone/>
              <a:defRPr sz="5233"/>
            </a:lvl6pPr>
            <a:lvl7pPr lvl="6" algn="ctr">
              <a:lnSpc>
                <a:spcPct val="90000"/>
              </a:lnSpc>
              <a:spcBef>
                <a:spcPts val="1635"/>
              </a:spcBef>
              <a:spcAft>
                <a:spcPts val="0"/>
              </a:spcAft>
              <a:buClr>
                <a:schemeClr val="dk1"/>
              </a:buClr>
              <a:buSzPts val="1200"/>
              <a:buNone/>
              <a:defRPr sz="5233"/>
            </a:lvl7pPr>
            <a:lvl8pPr lvl="7" algn="ctr">
              <a:lnSpc>
                <a:spcPct val="90000"/>
              </a:lnSpc>
              <a:spcBef>
                <a:spcPts val="1635"/>
              </a:spcBef>
              <a:spcAft>
                <a:spcPts val="0"/>
              </a:spcAft>
              <a:buClr>
                <a:schemeClr val="dk1"/>
              </a:buClr>
              <a:buSzPts val="1200"/>
              <a:buNone/>
              <a:defRPr sz="5233"/>
            </a:lvl8pPr>
            <a:lvl9pPr lvl="8" algn="ctr">
              <a:lnSpc>
                <a:spcPct val="90000"/>
              </a:lnSpc>
              <a:spcBef>
                <a:spcPts val="1635"/>
              </a:spcBef>
              <a:spcAft>
                <a:spcPts val="0"/>
              </a:spcAft>
              <a:buClr>
                <a:schemeClr val="dk1"/>
              </a:buClr>
              <a:buSzPts val="1200"/>
              <a:buNone/>
              <a:defRPr sz="5233"/>
            </a:lvl9pPr>
          </a:lstStyle>
          <a:p>
            <a:endParaRPr/>
          </a:p>
        </p:txBody>
      </p:sp>
      <p:sp>
        <p:nvSpPr>
          <p:cNvPr id="14" name="Google Shape;14;p3"/>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uas Partes de Conteúdo"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2227456" y="2300044"/>
            <a:ext cx="27944386" cy="83501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2227454" y="11500170"/>
            <a:ext cx="13769697" cy="27410408"/>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16402142" y="11500170"/>
            <a:ext cx="13769697" cy="27410408"/>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2231675" y="2300044"/>
            <a:ext cx="27944386" cy="83501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2231675" y="10590164"/>
            <a:ext cx="13706415" cy="5190073"/>
          </a:xfrm>
          <a:prstGeom prst="rect">
            <a:avLst/>
          </a:prstGeom>
          <a:noFill/>
          <a:ln>
            <a:noFill/>
          </a:ln>
        </p:spPr>
        <p:txBody>
          <a:bodyPr spcFirstLastPara="1" wrap="square" lIns="91425" tIns="45700" rIns="91425" bIns="45700" anchor="b" anchorCtr="0">
            <a:normAutofit/>
          </a:bodyPr>
          <a:lstStyle>
            <a:lvl1pPr marL="1993895" lvl="0" indent="-996947" algn="l">
              <a:lnSpc>
                <a:spcPct val="90000"/>
              </a:lnSpc>
              <a:spcBef>
                <a:spcPts val="3271"/>
              </a:spcBef>
              <a:spcAft>
                <a:spcPts val="0"/>
              </a:spcAft>
              <a:buClr>
                <a:schemeClr val="dk1"/>
              </a:buClr>
              <a:buSzPts val="1800"/>
              <a:buNone/>
              <a:defRPr sz="7850" b="1"/>
            </a:lvl1pPr>
            <a:lvl2pPr marL="3987790" lvl="1" indent="-996947" algn="l">
              <a:lnSpc>
                <a:spcPct val="90000"/>
              </a:lnSpc>
              <a:spcBef>
                <a:spcPts val="1635"/>
              </a:spcBef>
              <a:spcAft>
                <a:spcPts val="0"/>
              </a:spcAft>
              <a:buClr>
                <a:schemeClr val="dk1"/>
              </a:buClr>
              <a:buSzPts val="1500"/>
              <a:buNone/>
              <a:defRPr sz="6542" b="1"/>
            </a:lvl2pPr>
            <a:lvl3pPr marL="5981685" lvl="2" indent="-996947" algn="l">
              <a:lnSpc>
                <a:spcPct val="90000"/>
              </a:lnSpc>
              <a:spcBef>
                <a:spcPts val="1635"/>
              </a:spcBef>
              <a:spcAft>
                <a:spcPts val="0"/>
              </a:spcAft>
              <a:buClr>
                <a:schemeClr val="dk1"/>
              </a:buClr>
              <a:buSzPts val="1350"/>
              <a:buNone/>
              <a:defRPr sz="5887" b="1"/>
            </a:lvl3pPr>
            <a:lvl4pPr marL="7975580" lvl="3" indent="-996947" algn="l">
              <a:lnSpc>
                <a:spcPct val="90000"/>
              </a:lnSpc>
              <a:spcBef>
                <a:spcPts val="1635"/>
              </a:spcBef>
              <a:spcAft>
                <a:spcPts val="0"/>
              </a:spcAft>
              <a:buClr>
                <a:schemeClr val="dk1"/>
              </a:buClr>
              <a:buSzPts val="1200"/>
              <a:buNone/>
              <a:defRPr sz="5233" b="1"/>
            </a:lvl4pPr>
            <a:lvl5pPr marL="9969475" lvl="4" indent="-996947" algn="l">
              <a:lnSpc>
                <a:spcPct val="90000"/>
              </a:lnSpc>
              <a:spcBef>
                <a:spcPts val="1635"/>
              </a:spcBef>
              <a:spcAft>
                <a:spcPts val="0"/>
              </a:spcAft>
              <a:buClr>
                <a:schemeClr val="dk1"/>
              </a:buClr>
              <a:buSzPts val="1200"/>
              <a:buNone/>
              <a:defRPr sz="5233" b="1"/>
            </a:lvl5pPr>
            <a:lvl6pPr marL="11963370" lvl="5" indent="-996947" algn="l">
              <a:lnSpc>
                <a:spcPct val="90000"/>
              </a:lnSpc>
              <a:spcBef>
                <a:spcPts val="1635"/>
              </a:spcBef>
              <a:spcAft>
                <a:spcPts val="0"/>
              </a:spcAft>
              <a:buClr>
                <a:schemeClr val="dk1"/>
              </a:buClr>
              <a:buSzPts val="1200"/>
              <a:buNone/>
              <a:defRPr sz="5233" b="1"/>
            </a:lvl6pPr>
            <a:lvl7pPr marL="13957264" lvl="6" indent="-996947" algn="l">
              <a:lnSpc>
                <a:spcPct val="90000"/>
              </a:lnSpc>
              <a:spcBef>
                <a:spcPts val="1635"/>
              </a:spcBef>
              <a:spcAft>
                <a:spcPts val="0"/>
              </a:spcAft>
              <a:buClr>
                <a:schemeClr val="dk1"/>
              </a:buClr>
              <a:buSzPts val="1200"/>
              <a:buNone/>
              <a:defRPr sz="5233" b="1"/>
            </a:lvl7pPr>
            <a:lvl8pPr marL="15951159" lvl="7" indent="-996947" algn="l">
              <a:lnSpc>
                <a:spcPct val="90000"/>
              </a:lnSpc>
              <a:spcBef>
                <a:spcPts val="1635"/>
              </a:spcBef>
              <a:spcAft>
                <a:spcPts val="0"/>
              </a:spcAft>
              <a:buClr>
                <a:schemeClr val="dk1"/>
              </a:buClr>
              <a:buSzPts val="1200"/>
              <a:buNone/>
              <a:defRPr sz="5233" b="1"/>
            </a:lvl8pPr>
            <a:lvl9pPr marL="17945054" lvl="8" indent="-996947" algn="l">
              <a:lnSpc>
                <a:spcPct val="90000"/>
              </a:lnSpc>
              <a:spcBef>
                <a:spcPts val="1635"/>
              </a:spcBef>
              <a:spcAft>
                <a:spcPts val="0"/>
              </a:spcAft>
              <a:buClr>
                <a:schemeClr val="dk1"/>
              </a:buClr>
              <a:buSzPts val="1200"/>
              <a:buNone/>
              <a:defRPr sz="5233" b="1"/>
            </a:lvl9pPr>
          </a:lstStyle>
          <a:p>
            <a:endParaRPr/>
          </a:p>
        </p:txBody>
      </p:sp>
      <p:sp>
        <p:nvSpPr>
          <p:cNvPr id="39" name="Google Shape;39;p7"/>
          <p:cNvSpPr txBox="1">
            <a:spLocks noGrp="1"/>
          </p:cNvSpPr>
          <p:nvPr>
            <p:ph type="body" idx="2"/>
          </p:nvPr>
        </p:nvSpPr>
        <p:spPr>
          <a:xfrm>
            <a:off x="2231675" y="15780237"/>
            <a:ext cx="13706415" cy="23210347"/>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16402144" y="10590164"/>
            <a:ext cx="13773916" cy="5190073"/>
          </a:xfrm>
          <a:prstGeom prst="rect">
            <a:avLst/>
          </a:prstGeom>
          <a:noFill/>
          <a:ln>
            <a:noFill/>
          </a:ln>
        </p:spPr>
        <p:txBody>
          <a:bodyPr spcFirstLastPara="1" wrap="square" lIns="91425" tIns="45700" rIns="91425" bIns="45700" anchor="b" anchorCtr="0">
            <a:normAutofit/>
          </a:bodyPr>
          <a:lstStyle>
            <a:lvl1pPr marL="1993895" lvl="0" indent="-996947" algn="l">
              <a:lnSpc>
                <a:spcPct val="90000"/>
              </a:lnSpc>
              <a:spcBef>
                <a:spcPts val="3271"/>
              </a:spcBef>
              <a:spcAft>
                <a:spcPts val="0"/>
              </a:spcAft>
              <a:buClr>
                <a:schemeClr val="dk1"/>
              </a:buClr>
              <a:buSzPts val="1800"/>
              <a:buNone/>
              <a:defRPr sz="7850" b="1"/>
            </a:lvl1pPr>
            <a:lvl2pPr marL="3987790" lvl="1" indent="-996947" algn="l">
              <a:lnSpc>
                <a:spcPct val="90000"/>
              </a:lnSpc>
              <a:spcBef>
                <a:spcPts val="1635"/>
              </a:spcBef>
              <a:spcAft>
                <a:spcPts val="0"/>
              </a:spcAft>
              <a:buClr>
                <a:schemeClr val="dk1"/>
              </a:buClr>
              <a:buSzPts val="1500"/>
              <a:buNone/>
              <a:defRPr sz="6542" b="1"/>
            </a:lvl2pPr>
            <a:lvl3pPr marL="5981685" lvl="2" indent="-996947" algn="l">
              <a:lnSpc>
                <a:spcPct val="90000"/>
              </a:lnSpc>
              <a:spcBef>
                <a:spcPts val="1635"/>
              </a:spcBef>
              <a:spcAft>
                <a:spcPts val="0"/>
              </a:spcAft>
              <a:buClr>
                <a:schemeClr val="dk1"/>
              </a:buClr>
              <a:buSzPts val="1350"/>
              <a:buNone/>
              <a:defRPr sz="5887" b="1"/>
            </a:lvl3pPr>
            <a:lvl4pPr marL="7975580" lvl="3" indent="-996947" algn="l">
              <a:lnSpc>
                <a:spcPct val="90000"/>
              </a:lnSpc>
              <a:spcBef>
                <a:spcPts val="1635"/>
              </a:spcBef>
              <a:spcAft>
                <a:spcPts val="0"/>
              </a:spcAft>
              <a:buClr>
                <a:schemeClr val="dk1"/>
              </a:buClr>
              <a:buSzPts val="1200"/>
              <a:buNone/>
              <a:defRPr sz="5233" b="1"/>
            </a:lvl4pPr>
            <a:lvl5pPr marL="9969475" lvl="4" indent="-996947" algn="l">
              <a:lnSpc>
                <a:spcPct val="90000"/>
              </a:lnSpc>
              <a:spcBef>
                <a:spcPts val="1635"/>
              </a:spcBef>
              <a:spcAft>
                <a:spcPts val="0"/>
              </a:spcAft>
              <a:buClr>
                <a:schemeClr val="dk1"/>
              </a:buClr>
              <a:buSzPts val="1200"/>
              <a:buNone/>
              <a:defRPr sz="5233" b="1"/>
            </a:lvl5pPr>
            <a:lvl6pPr marL="11963370" lvl="5" indent="-996947" algn="l">
              <a:lnSpc>
                <a:spcPct val="90000"/>
              </a:lnSpc>
              <a:spcBef>
                <a:spcPts val="1635"/>
              </a:spcBef>
              <a:spcAft>
                <a:spcPts val="0"/>
              </a:spcAft>
              <a:buClr>
                <a:schemeClr val="dk1"/>
              </a:buClr>
              <a:buSzPts val="1200"/>
              <a:buNone/>
              <a:defRPr sz="5233" b="1"/>
            </a:lvl6pPr>
            <a:lvl7pPr marL="13957264" lvl="6" indent="-996947" algn="l">
              <a:lnSpc>
                <a:spcPct val="90000"/>
              </a:lnSpc>
              <a:spcBef>
                <a:spcPts val="1635"/>
              </a:spcBef>
              <a:spcAft>
                <a:spcPts val="0"/>
              </a:spcAft>
              <a:buClr>
                <a:schemeClr val="dk1"/>
              </a:buClr>
              <a:buSzPts val="1200"/>
              <a:buNone/>
              <a:defRPr sz="5233" b="1"/>
            </a:lvl7pPr>
            <a:lvl8pPr marL="15951159" lvl="7" indent="-996947" algn="l">
              <a:lnSpc>
                <a:spcPct val="90000"/>
              </a:lnSpc>
              <a:spcBef>
                <a:spcPts val="1635"/>
              </a:spcBef>
              <a:spcAft>
                <a:spcPts val="0"/>
              </a:spcAft>
              <a:buClr>
                <a:schemeClr val="dk1"/>
              </a:buClr>
              <a:buSzPts val="1200"/>
              <a:buNone/>
              <a:defRPr sz="5233" b="1"/>
            </a:lvl8pPr>
            <a:lvl9pPr marL="17945054" lvl="8" indent="-996947" algn="l">
              <a:lnSpc>
                <a:spcPct val="90000"/>
              </a:lnSpc>
              <a:spcBef>
                <a:spcPts val="1635"/>
              </a:spcBef>
              <a:spcAft>
                <a:spcPts val="0"/>
              </a:spcAft>
              <a:buClr>
                <a:schemeClr val="dk1"/>
              </a:buClr>
              <a:buSzPts val="1200"/>
              <a:buNone/>
              <a:defRPr sz="5233" b="1"/>
            </a:lvl9pPr>
          </a:lstStyle>
          <a:p>
            <a:endParaRPr/>
          </a:p>
        </p:txBody>
      </p:sp>
      <p:sp>
        <p:nvSpPr>
          <p:cNvPr id="41" name="Google Shape;41;p7"/>
          <p:cNvSpPr txBox="1">
            <a:spLocks noGrp="1"/>
          </p:cNvSpPr>
          <p:nvPr>
            <p:ph type="body" idx="4"/>
          </p:nvPr>
        </p:nvSpPr>
        <p:spPr>
          <a:xfrm>
            <a:off x="16402144" y="15780237"/>
            <a:ext cx="13773916" cy="23210347"/>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mente Título"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2227456" y="2300044"/>
            <a:ext cx="27944386" cy="83501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2231672" y="2880042"/>
            <a:ext cx="10449616" cy="1008014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1046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13773919" y="6220105"/>
            <a:ext cx="16402142" cy="30700455"/>
          </a:xfrm>
          <a:prstGeom prst="rect">
            <a:avLst/>
          </a:prstGeom>
          <a:noFill/>
          <a:ln>
            <a:noFill/>
          </a:ln>
        </p:spPr>
        <p:txBody>
          <a:bodyPr spcFirstLastPara="1" wrap="square" lIns="91425" tIns="45700" rIns="91425" bIns="45700" anchor="t" anchorCtr="0">
            <a:normAutofit/>
          </a:bodyPr>
          <a:lstStyle>
            <a:lvl1pPr marL="1993895" lvl="0" indent="-1661579" algn="l">
              <a:lnSpc>
                <a:spcPct val="90000"/>
              </a:lnSpc>
              <a:spcBef>
                <a:spcPts val="3271"/>
              </a:spcBef>
              <a:spcAft>
                <a:spcPts val="0"/>
              </a:spcAft>
              <a:buClr>
                <a:schemeClr val="dk1"/>
              </a:buClr>
              <a:buSzPts val="2400"/>
              <a:buChar char="•"/>
              <a:defRPr sz="10467"/>
            </a:lvl1pPr>
            <a:lvl2pPr marL="3987790" lvl="1" indent="-1578500" algn="l">
              <a:lnSpc>
                <a:spcPct val="90000"/>
              </a:lnSpc>
              <a:spcBef>
                <a:spcPts val="1635"/>
              </a:spcBef>
              <a:spcAft>
                <a:spcPts val="0"/>
              </a:spcAft>
              <a:buClr>
                <a:schemeClr val="dk1"/>
              </a:buClr>
              <a:buSzPts val="2100"/>
              <a:buChar char="•"/>
              <a:defRPr sz="9158"/>
            </a:lvl2pPr>
            <a:lvl3pPr marL="5981685" lvl="2" indent="-1495421" algn="l">
              <a:lnSpc>
                <a:spcPct val="90000"/>
              </a:lnSpc>
              <a:spcBef>
                <a:spcPts val="1635"/>
              </a:spcBef>
              <a:spcAft>
                <a:spcPts val="0"/>
              </a:spcAft>
              <a:buClr>
                <a:schemeClr val="dk1"/>
              </a:buClr>
              <a:buSzPts val="1800"/>
              <a:buChar char="•"/>
              <a:defRPr sz="7850"/>
            </a:lvl3pPr>
            <a:lvl4pPr marL="7975580" lvl="3" indent="-1412342" algn="l">
              <a:lnSpc>
                <a:spcPct val="90000"/>
              </a:lnSpc>
              <a:spcBef>
                <a:spcPts val="1635"/>
              </a:spcBef>
              <a:spcAft>
                <a:spcPts val="0"/>
              </a:spcAft>
              <a:buClr>
                <a:schemeClr val="dk1"/>
              </a:buClr>
              <a:buSzPts val="1500"/>
              <a:buChar char="•"/>
              <a:defRPr sz="6542"/>
            </a:lvl4pPr>
            <a:lvl5pPr marL="9969475" lvl="4" indent="-1412342" algn="l">
              <a:lnSpc>
                <a:spcPct val="90000"/>
              </a:lnSpc>
              <a:spcBef>
                <a:spcPts val="1635"/>
              </a:spcBef>
              <a:spcAft>
                <a:spcPts val="0"/>
              </a:spcAft>
              <a:buClr>
                <a:schemeClr val="dk1"/>
              </a:buClr>
              <a:buSzPts val="1500"/>
              <a:buChar char="•"/>
              <a:defRPr sz="6542"/>
            </a:lvl5pPr>
            <a:lvl6pPr marL="11963370" lvl="5" indent="-1412342" algn="l">
              <a:lnSpc>
                <a:spcPct val="90000"/>
              </a:lnSpc>
              <a:spcBef>
                <a:spcPts val="1635"/>
              </a:spcBef>
              <a:spcAft>
                <a:spcPts val="0"/>
              </a:spcAft>
              <a:buClr>
                <a:schemeClr val="dk1"/>
              </a:buClr>
              <a:buSzPts val="1500"/>
              <a:buChar char="•"/>
              <a:defRPr sz="6542"/>
            </a:lvl6pPr>
            <a:lvl7pPr marL="13957264" lvl="6" indent="-1412342" algn="l">
              <a:lnSpc>
                <a:spcPct val="90000"/>
              </a:lnSpc>
              <a:spcBef>
                <a:spcPts val="1635"/>
              </a:spcBef>
              <a:spcAft>
                <a:spcPts val="0"/>
              </a:spcAft>
              <a:buClr>
                <a:schemeClr val="dk1"/>
              </a:buClr>
              <a:buSzPts val="1500"/>
              <a:buChar char="•"/>
              <a:defRPr sz="6542"/>
            </a:lvl7pPr>
            <a:lvl8pPr marL="15951159" lvl="7" indent="-1412342" algn="l">
              <a:lnSpc>
                <a:spcPct val="90000"/>
              </a:lnSpc>
              <a:spcBef>
                <a:spcPts val="1635"/>
              </a:spcBef>
              <a:spcAft>
                <a:spcPts val="0"/>
              </a:spcAft>
              <a:buClr>
                <a:schemeClr val="dk1"/>
              </a:buClr>
              <a:buSzPts val="1500"/>
              <a:buChar char="•"/>
              <a:defRPr sz="6542"/>
            </a:lvl8pPr>
            <a:lvl9pPr marL="17945054" lvl="8" indent="-1412342" algn="l">
              <a:lnSpc>
                <a:spcPct val="90000"/>
              </a:lnSpc>
              <a:spcBef>
                <a:spcPts val="1635"/>
              </a:spcBef>
              <a:spcAft>
                <a:spcPts val="0"/>
              </a:spcAft>
              <a:buClr>
                <a:schemeClr val="dk1"/>
              </a:buClr>
              <a:buSzPts val="1500"/>
              <a:buChar char="•"/>
              <a:defRPr sz="6542"/>
            </a:lvl9pPr>
          </a:lstStyle>
          <a:p>
            <a:endParaRPr/>
          </a:p>
        </p:txBody>
      </p:sp>
      <p:sp>
        <p:nvSpPr>
          <p:cNvPr id="57" name="Google Shape;57;p10"/>
          <p:cNvSpPr txBox="1">
            <a:spLocks noGrp="1"/>
          </p:cNvSpPr>
          <p:nvPr>
            <p:ph type="body" idx="2"/>
          </p:nvPr>
        </p:nvSpPr>
        <p:spPr>
          <a:xfrm>
            <a:off x="2231672" y="12960194"/>
            <a:ext cx="10449616" cy="24010357"/>
          </a:xfrm>
          <a:prstGeom prst="rect">
            <a:avLst/>
          </a:prstGeom>
          <a:noFill/>
          <a:ln>
            <a:noFill/>
          </a:ln>
        </p:spPr>
        <p:txBody>
          <a:bodyPr spcFirstLastPara="1" wrap="square" lIns="91425" tIns="45700" rIns="91425" bIns="45700" anchor="t" anchorCtr="0">
            <a:normAutofit/>
          </a:bodyPr>
          <a:lstStyle>
            <a:lvl1pPr marL="1993895" lvl="0" indent="-996947" algn="l">
              <a:lnSpc>
                <a:spcPct val="90000"/>
              </a:lnSpc>
              <a:spcBef>
                <a:spcPts val="3271"/>
              </a:spcBef>
              <a:spcAft>
                <a:spcPts val="0"/>
              </a:spcAft>
              <a:buClr>
                <a:schemeClr val="dk1"/>
              </a:buClr>
              <a:buSzPts val="1200"/>
              <a:buNone/>
              <a:defRPr sz="5233"/>
            </a:lvl1pPr>
            <a:lvl2pPr marL="3987790" lvl="1" indent="-996947" algn="l">
              <a:lnSpc>
                <a:spcPct val="90000"/>
              </a:lnSpc>
              <a:spcBef>
                <a:spcPts val="1635"/>
              </a:spcBef>
              <a:spcAft>
                <a:spcPts val="0"/>
              </a:spcAft>
              <a:buClr>
                <a:schemeClr val="dk1"/>
              </a:buClr>
              <a:buSzPts val="1050"/>
              <a:buNone/>
              <a:defRPr sz="4579"/>
            </a:lvl2pPr>
            <a:lvl3pPr marL="5981685" lvl="2" indent="-996947" algn="l">
              <a:lnSpc>
                <a:spcPct val="90000"/>
              </a:lnSpc>
              <a:spcBef>
                <a:spcPts val="1635"/>
              </a:spcBef>
              <a:spcAft>
                <a:spcPts val="0"/>
              </a:spcAft>
              <a:buClr>
                <a:schemeClr val="dk1"/>
              </a:buClr>
              <a:buSzPts val="900"/>
              <a:buNone/>
              <a:defRPr sz="3925"/>
            </a:lvl3pPr>
            <a:lvl4pPr marL="7975580" lvl="3" indent="-996947" algn="l">
              <a:lnSpc>
                <a:spcPct val="90000"/>
              </a:lnSpc>
              <a:spcBef>
                <a:spcPts val="1635"/>
              </a:spcBef>
              <a:spcAft>
                <a:spcPts val="0"/>
              </a:spcAft>
              <a:buClr>
                <a:schemeClr val="dk1"/>
              </a:buClr>
              <a:buSzPts val="750"/>
              <a:buNone/>
              <a:defRPr sz="3271"/>
            </a:lvl4pPr>
            <a:lvl5pPr marL="9969475" lvl="4" indent="-996947" algn="l">
              <a:lnSpc>
                <a:spcPct val="90000"/>
              </a:lnSpc>
              <a:spcBef>
                <a:spcPts val="1635"/>
              </a:spcBef>
              <a:spcAft>
                <a:spcPts val="0"/>
              </a:spcAft>
              <a:buClr>
                <a:schemeClr val="dk1"/>
              </a:buClr>
              <a:buSzPts val="750"/>
              <a:buNone/>
              <a:defRPr sz="3271"/>
            </a:lvl5pPr>
            <a:lvl6pPr marL="11963370" lvl="5" indent="-996947" algn="l">
              <a:lnSpc>
                <a:spcPct val="90000"/>
              </a:lnSpc>
              <a:spcBef>
                <a:spcPts val="1635"/>
              </a:spcBef>
              <a:spcAft>
                <a:spcPts val="0"/>
              </a:spcAft>
              <a:buClr>
                <a:schemeClr val="dk1"/>
              </a:buClr>
              <a:buSzPts val="750"/>
              <a:buNone/>
              <a:defRPr sz="3271"/>
            </a:lvl6pPr>
            <a:lvl7pPr marL="13957264" lvl="6" indent="-996947" algn="l">
              <a:lnSpc>
                <a:spcPct val="90000"/>
              </a:lnSpc>
              <a:spcBef>
                <a:spcPts val="1635"/>
              </a:spcBef>
              <a:spcAft>
                <a:spcPts val="0"/>
              </a:spcAft>
              <a:buClr>
                <a:schemeClr val="dk1"/>
              </a:buClr>
              <a:buSzPts val="750"/>
              <a:buNone/>
              <a:defRPr sz="3271"/>
            </a:lvl7pPr>
            <a:lvl8pPr marL="15951159" lvl="7" indent="-996947" algn="l">
              <a:lnSpc>
                <a:spcPct val="90000"/>
              </a:lnSpc>
              <a:spcBef>
                <a:spcPts val="1635"/>
              </a:spcBef>
              <a:spcAft>
                <a:spcPts val="0"/>
              </a:spcAft>
              <a:buClr>
                <a:schemeClr val="dk1"/>
              </a:buClr>
              <a:buSzPts val="750"/>
              <a:buNone/>
              <a:defRPr sz="3271"/>
            </a:lvl8pPr>
            <a:lvl9pPr marL="17945054" lvl="8" indent="-996947" algn="l">
              <a:lnSpc>
                <a:spcPct val="90000"/>
              </a:lnSpc>
              <a:spcBef>
                <a:spcPts val="1635"/>
              </a:spcBef>
              <a:spcAft>
                <a:spcPts val="0"/>
              </a:spcAft>
              <a:buClr>
                <a:schemeClr val="dk1"/>
              </a:buClr>
              <a:buSzPts val="750"/>
              <a:buNone/>
              <a:defRPr sz="3271"/>
            </a:lvl9pPr>
          </a:lstStyle>
          <a:p>
            <a:endParaRPr/>
          </a:p>
        </p:txBody>
      </p:sp>
      <p:sp>
        <p:nvSpPr>
          <p:cNvPr id="58" name="Google Shape;58;p10"/>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2231672" y="2880042"/>
            <a:ext cx="10449616" cy="1008014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1046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1"/>
          <p:cNvSpPr>
            <a:spLocks noGrp="1"/>
          </p:cNvSpPr>
          <p:nvPr>
            <p:ph type="pic" idx="2"/>
          </p:nvPr>
        </p:nvSpPr>
        <p:spPr>
          <a:xfrm>
            <a:off x="13773919" y="6220105"/>
            <a:ext cx="16402142" cy="30700455"/>
          </a:xfrm>
          <a:prstGeom prst="rect">
            <a:avLst/>
          </a:prstGeom>
          <a:noFill/>
          <a:ln>
            <a:noFill/>
          </a:ln>
        </p:spPr>
      </p:sp>
      <p:sp>
        <p:nvSpPr>
          <p:cNvPr id="64" name="Google Shape;64;p11"/>
          <p:cNvSpPr txBox="1">
            <a:spLocks noGrp="1"/>
          </p:cNvSpPr>
          <p:nvPr>
            <p:ph type="body" idx="1"/>
          </p:nvPr>
        </p:nvSpPr>
        <p:spPr>
          <a:xfrm>
            <a:off x="2231672" y="12960194"/>
            <a:ext cx="10449616" cy="24010357"/>
          </a:xfrm>
          <a:prstGeom prst="rect">
            <a:avLst/>
          </a:prstGeom>
          <a:noFill/>
          <a:ln>
            <a:noFill/>
          </a:ln>
        </p:spPr>
        <p:txBody>
          <a:bodyPr spcFirstLastPara="1" wrap="square" lIns="91425" tIns="45700" rIns="91425" bIns="45700" anchor="t" anchorCtr="0">
            <a:normAutofit/>
          </a:bodyPr>
          <a:lstStyle>
            <a:lvl1pPr marL="1993895" lvl="0" indent="-996947" algn="l">
              <a:lnSpc>
                <a:spcPct val="90000"/>
              </a:lnSpc>
              <a:spcBef>
                <a:spcPts val="3271"/>
              </a:spcBef>
              <a:spcAft>
                <a:spcPts val="0"/>
              </a:spcAft>
              <a:buClr>
                <a:schemeClr val="dk1"/>
              </a:buClr>
              <a:buSzPts val="1200"/>
              <a:buNone/>
              <a:defRPr sz="5233"/>
            </a:lvl1pPr>
            <a:lvl2pPr marL="3987790" lvl="1" indent="-996947" algn="l">
              <a:lnSpc>
                <a:spcPct val="90000"/>
              </a:lnSpc>
              <a:spcBef>
                <a:spcPts val="1635"/>
              </a:spcBef>
              <a:spcAft>
                <a:spcPts val="0"/>
              </a:spcAft>
              <a:buClr>
                <a:schemeClr val="dk1"/>
              </a:buClr>
              <a:buSzPts val="1050"/>
              <a:buNone/>
              <a:defRPr sz="4579"/>
            </a:lvl2pPr>
            <a:lvl3pPr marL="5981685" lvl="2" indent="-996947" algn="l">
              <a:lnSpc>
                <a:spcPct val="90000"/>
              </a:lnSpc>
              <a:spcBef>
                <a:spcPts val="1635"/>
              </a:spcBef>
              <a:spcAft>
                <a:spcPts val="0"/>
              </a:spcAft>
              <a:buClr>
                <a:schemeClr val="dk1"/>
              </a:buClr>
              <a:buSzPts val="900"/>
              <a:buNone/>
              <a:defRPr sz="3925"/>
            </a:lvl3pPr>
            <a:lvl4pPr marL="7975580" lvl="3" indent="-996947" algn="l">
              <a:lnSpc>
                <a:spcPct val="90000"/>
              </a:lnSpc>
              <a:spcBef>
                <a:spcPts val="1635"/>
              </a:spcBef>
              <a:spcAft>
                <a:spcPts val="0"/>
              </a:spcAft>
              <a:buClr>
                <a:schemeClr val="dk1"/>
              </a:buClr>
              <a:buSzPts val="750"/>
              <a:buNone/>
              <a:defRPr sz="3271"/>
            </a:lvl4pPr>
            <a:lvl5pPr marL="9969475" lvl="4" indent="-996947" algn="l">
              <a:lnSpc>
                <a:spcPct val="90000"/>
              </a:lnSpc>
              <a:spcBef>
                <a:spcPts val="1635"/>
              </a:spcBef>
              <a:spcAft>
                <a:spcPts val="0"/>
              </a:spcAft>
              <a:buClr>
                <a:schemeClr val="dk1"/>
              </a:buClr>
              <a:buSzPts val="750"/>
              <a:buNone/>
              <a:defRPr sz="3271"/>
            </a:lvl5pPr>
            <a:lvl6pPr marL="11963370" lvl="5" indent="-996947" algn="l">
              <a:lnSpc>
                <a:spcPct val="90000"/>
              </a:lnSpc>
              <a:spcBef>
                <a:spcPts val="1635"/>
              </a:spcBef>
              <a:spcAft>
                <a:spcPts val="0"/>
              </a:spcAft>
              <a:buClr>
                <a:schemeClr val="dk1"/>
              </a:buClr>
              <a:buSzPts val="750"/>
              <a:buNone/>
              <a:defRPr sz="3271"/>
            </a:lvl6pPr>
            <a:lvl7pPr marL="13957264" lvl="6" indent="-996947" algn="l">
              <a:lnSpc>
                <a:spcPct val="90000"/>
              </a:lnSpc>
              <a:spcBef>
                <a:spcPts val="1635"/>
              </a:spcBef>
              <a:spcAft>
                <a:spcPts val="0"/>
              </a:spcAft>
              <a:buClr>
                <a:schemeClr val="dk1"/>
              </a:buClr>
              <a:buSzPts val="750"/>
              <a:buNone/>
              <a:defRPr sz="3271"/>
            </a:lvl7pPr>
            <a:lvl8pPr marL="15951159" lvl="7" indent="-996947" algn="l">
              <a:lnSpc>
                <a:spcPct val="90000"/>
              </a:lnSpc>
              <a:spcBef>
                <a:spcPts val="1635"/>
              </a:spcBef>
              <a:spcAft>
                <a:spcPts val="0"/>
              </a:spcAft>
              <a:buClr>
                <a:schemeClr val="dk1"/>
              </a:buClr>
              <a:buSzPts val="750"/>
              <a:buNone/>
              <a:defRPr sz="3271"/>
            </a:lvl8pPr>
            <a:lvl9pPr marL="17945054" lvl="8" indent="-996947" algn="l">
              <a:lnSpc>
                <a:spcPct val="90000"/>
              </a:lnSpc>
              <a:spcBef>
                <a:spcPts val="1635"/>
              </a:spcBef>
              <a:spcAft>
                <a:spcPts val="0"/>
              </a:spcAft>
              <a:buClr>
                <a:schemeClr val="dk1"/>
              </a:buClr>
              <a:buSzPts val="750"/>
              <a:buNone/>
              <a:defRPr sz="3271"/>
            </a:lvl9pPr>
          </a:lstStyle>
          <a:p>
            <a:endParaRPr/>
          </a:p>
        </p:txBody>
      </p:sp>
      <p:sp>
        <p:nvSpPr>
          <p:cNvPr id="65" name="Google Shape;65;p11"/>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2227456" y="2300044"/>
            <a:ext cx="27944386" cy="83501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2494440" y="11233186"/>
            <a:ext cx="27410408" cy="27944386"/>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o e Título Vertical"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8373520" y="17112261"/>
            <a:ext cx="36610543" cy="698609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5801168" y="10328659"/>
            <a:ext cx="36610543" cy="20553300"/>
          </a:xfrm>
          <a:prstGeom prst="rect">
            <a:avLst/>
          </a:prstGeom>
          <a:noFill/>
          <a:ln>
            <a:noFill/>
          </a:ln>
        </p:spPr>
        <p:txBody>
          <a:bodyPr spcFirstLastPara="1" wrap="square" lIns="91425" tIns="45700" rIns="91425" bIns="45700" anchor="t" anchorCtr="0">
            <a:normAutofit/>
          </a:bodyPr>
          <a:lstStyle>
            <a:lvl1pPr marL="1993895" lvl="0" indent="-1495421" algn="l">
              <a:lnSpc>
                <a:spcPct val="90000"/>
              </a:lnSpc>
              <a:spcBef>
                <a:spcPts val="3271"/>
              </a:spcBef>
              <a:spcAft>
                <a:spcPts val="0"/>
              </a:spcAft>
              <a:buClr>
                <a:schemeClr val="dk1"/>
              </a:buClr>
              <a:buSzPts val="1800"/>
              <a:buChar char="•"/>
              <a:defRPr/>
            </a:lvl1pPr>
            <a:lvl2pPr marL="3987790" lvl="1" indent="-1495421" algn="l">
              <a:lnSpc>
                <a:spcPct val="90000"/>
              </a:lnSpc>
              <a:spcBef>
                <a:spcPts val="1635"/>
              </a:spcBef>
              <a:spcAft>
                <a:spcPts val="0"/>
              </a:spcAft>
              <a:buClr>
                <a:schemeClr val="dk1"/>
              </a:buClr>
              <a:buSzPts val="1800"/>
              <a:buChar char="•"/>
              <a:defRPr/>
            </a:lvl2pPr>
            <a:lvl3pPr marL="5981685" lvl="2" indent="-1495421" algn="l">
              <a:lnSpc>
                <a:spcPct val="90000"/>
              </a:lnSpc>
              <a:spcBef>
                <a:spcPts val="1635"/>
              </a:spcBef>
              <a:spcAft>
                <a:spcPts val="0"/>
              </a:spcAft>
              <a:buClr>
                <a:schemeClr val="dk1"/>
              </a:buClr>
              <a:buSzPts val="1800"/>
              <a:buChar char="•"/>
              <a:defRPr/>
            </a:lvl3pPr>
            <a:lvl4pPr marL="7975580" lvl="3" indent="-1495421" algn="l">
              <a:lnSpc>
                <a:spcPct val="90000"/>
              </a:lnSpc>
              <a:spcBef>
                <a:spcPts val="1635"/>
              </a:spcBef>
              <a:spcAft>
                <a:spcPts val="0"/>
              </a:spcAft>
              <a:buClr>
                <a:schemeClr val="dk1"/>
              </a:buClr>
              <a:buSzPts val="1800"/>
              <a:buChar char="•"/>
              <a:defRPr/>
            </a:lvl4pPr>
            <a:lvl5pPr marL="9969475" lvl="4" indent="-1495421" algn="l">
              <a:lnSpc>
                <a:spcPct val="90000"/>
              </a:lnSpc>
              <a:spcBef>
                <a:spcPts val="1635"/>
              </a:spcBef>
              <a:spcAft>
                <a:spcPts val="0"/>
              </a:spcAft>
              <a:buClr>
                <a:schemeClr val="dk1"/>
              </a:buClr>
              <a:buSzPts val="1800"/>
              <a:buChar char="•"/>
              <a:defRPr/>
            </a:lvl5pPr>
            <a:lvl6pPr marL="11963370" lvl="5" indent="-1495421" algn="l">
              <a:lnSpc>
                <a:spcPct val="90000"/>
              </a:lnSpc>
              <a:spcBef>
                <a:spcPts val="1635"/>
              </a:spcBef>
              <a:spcAft>
                <a:spcPts val="0"/>
              </a:spcAft>
              <a:buClr>
                <a:schemeClr val="dk1"/>
              </a:buClr>
              <a:buSzPts val="1800"/>
              <a:buChar char="•"/>
              <a:defRPr/>
            </a:lvl6pPr>
            <a:lvl7pPr marL="13957264" lvl="6" indent="-1495421" algn="l">
              <a:lnSpc>
                <a:spcPct val="90000"/>
              </a:lnSpc>
              <a:spcBef>
                <a:spcPts val="1635"/>
              </a:spcBef>
              <a:spcAft>
                <a:spcPts val="0"/>
              </a:spcAft>
              <a:buClr>
                <a:schemeClr val="dk1"/>
              </a:buClr>
              <a:buSzPts val="1800"/>
              <a:buChar char="•"/>
              <a:defRPr/>
            </a:lvl7pPr>
            <a:lvl8pPr marL="15951159" lvl="7" indent="-1495421" algn="l">
              <a:lnSpc>
                <a:spcPct val="90000"/>
              </a:lnSpc>
              <a:spcBef>
                <a:spcPts val="1635"/>
              </a:spcBef>
              <a:spcAft>
                <a:spcPts val="0"/>
              </a:spcAft>
              <a:buClr>
                <a:schemeClr val="dk1"/>
              </a:buClr>
              <a:buSzPts val="1800"/>
              <a:buChar char="•"/>
              <a:defRPr/>
            </a:lvl8pPr>
            <a:lvl9pPr marL="17945054" lvl="8" indent="-1495421" algn="l">
              <a:lnSpc>
                <a:spcPct val="90000"/>
              </a:lnSpc>
              <a:spcBef>
                <a:spcPts val="1635"/>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227456" y="2300044"/>
            <a:ext cx="27944386" cy="8350126"/>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227456" y="11500170"/>
            <a:ext cx="27944386" cy="27410408"/>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227453" y="40040605"/>
            <a:ext cx="7289840" cy="230003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925"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0732269" y="40040605"/>
            <a:ext cx="10934760" cy="230003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25"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85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22881999" y="40040605"/>
            <a:ext cx="7289840" cy="230003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925" b="0" i="0" u="none" strike="noStrike" cap="none">
                <a:solidFill>
                  <a:srgbClr val="888888"/>
                </a:solidFill>
                <a:latin typeface="Calibri"/>
                <a:ea typeface="Calibri"/>
                <a:cs typeface="Calibri"/>
                <a:sym typeface="Calibri"/>
              </a:defRPr>
            </a:lvl1pPr>
            <a:lvl2pPr marL="0" marR="0" lvl="1" indent="0" algn="r" rtl="0">
              <a:spcBef>
                <a:spcPts val="0"/>
              </a:spcBef>
              <a:buNone/>
              <a:defRPr sz="3925" b="0" i="0" u="none" strike="noStrike" cap="none">
                <a:solidFill>
                  <a:srgbClr val="888888"/>
                </a:solidFill>
                <a:latin typeface="Calibri"/>
                <a:ea typeface="Calibri"/>
                <a:cs typeface="Calibri"/>
                <a:sym typeface="Calibri"/>
              </a:defRPr>
            </a:lvl2pPr>
            <a:lvl3pPr marL="0" marR="0" lvl="2" indent="0" algn="r" rtl="0">
              <a:spcBef>
                <a:spcPts val="0"/>
              </a:spcBef>
              <a:buNone/>
              <a:defRPr sz="3925" b="0" i="0" u="none" strike="noStrike" cap="none">
                <a:solidFill>
                  <a:srgbClr val="888888"/>
                </a:solidFill>
                <a:latin typeface="Calibri"/>
                <a:ea typeface="Calibri"/>
                <a:cs typeface="Calibri"/>
                <a:sym typeface="Calibri"/>
              </a:defRPr>
            </a:lvl3pPr>
            <a:lvl4pPr marL="0" marR="0" lvl="3" indent="0" algn="r" rtl="0">
              <a:spcBef>
                <a:spcPts val="0"/>
              </a:spcBef>
              <a:buNone/>
              <a:defRPr sz="3925" b="0" i="0" u="none" strike="noStrike" cap="none">
                <a:solidFill>
                  <a:srgbClr val="888888"/>
                </a:solidFill>
                <a:latin typeface="Calibri"/>
                <a:ea typeface="Calibri"/>
                <a:cs typeface="Calibri"/>
                <a:sym typeface="Calibri"/>
              </a:defRPr>
            </a:lvl4pPr>
            <a:lvl5pPr marL="0" marR="0" lvl="4" indent="0" algn="r" rtl="0">
              <a:spcBef>
                <a:spcPts val="0"/>
              </a:spcBef>
              <a:buNone/>
              <a:defRPr sz="3925" b="0" i="0" u="none" strike="noStrike" cap="none">
                <a:solidFill>
                  <a:srgbClr val="888888"/>
                </a:solidFill>
                <a:latin typeface="Calibri"/>
                <a:ea typeface="Calibri"/>
                <a:cs typeface="Calibri"/>
                <a:sym typeface="Calibri"/>
              </a:defRPr>
            </a:lvl5pPr>
            <a:lvl6pPr marL="0" marR="0" lvl="5" indent="0" algn="r" rtl="0">
              <a:spcBef>
                <a:spcPts val="0"/>
              </a:spcBef>
              <a:buNone/>
              <a:defRPr sz="3925" b="0" i="0" u="none" strike="noStrike" cap="none">
                <a:solidFill>
                  <a:srgbClr val="888888"/>
                </a:solidFill>
                <a:latin typeface="Calibri"/>
                <a:ea typeface="Calibri"/>
                <a:cs typeface="Calibri"/>
                <a:sym typeface="Calibri"/>
              </a:defRPr>
            </a:lvl6pPr>
            <a:lvl7pPr marL="0" marR="0" lvl="6" indent="0" algn="r" rtl="0">
              <a:spcBef>
                <a:spcPts val="0"/>
              </a:spcBef>
              <a:buNone/>
              <a:defRPr sz="3925" b="0" i="0" u="none" strike="noStrike" cap="none">
                <a:solidFill>
                  <a:srgbClr val="888888"/>
                </a:solidFill>
                <a:latin typeface="Calibri"/>
                <a:ea typeface="Calibri"/>
                <a:cs typeface="Calibri"/>
                <a:sym typeface="Calibri"/>
              </a:defRPr>
            </a:lvl7pPr>
            <a:lvl8pPr marL="0" marR="0" lvl="7" indent="0" algn="r" rtl="0">
              <a:spcBef>
                <a:spcPts val="0"/>
              </a:spcBef>
              <a:buNone/>
              <a:defRPr sz="3925" b="0" i="0" u="none" strike="noStrike" cap="none">
                <a:solidFill>
                  <a:srgbClr val="888888"/>
                </a:solidFill>
                <a:latin typeface="Calibri"/>
                <a:ea typeface="Calibri"/>
                <a:cs typeface="Calibri"/>
                <a:sym typeface="Calibri"/>
              </a:defRPr>
            </a:lvl8pPr>
            <a:lvl9pPr marL="0" marR="0" lvl="8" indent="0" algn="r" rtl="0">
              <a:spcBef>
                <a:spcPts val="0"/>
              </a:spcBef>
              <a:buNone/>
              <a:defRPr sz="3925" b="0" i="0" u="none" strike="noStrike" cap="none">
                <a:solidFill>
                  <a:srgbClr val="888888"/>
                </a:solidFill>
                <a:latin typeface="Calibri"/>
                <a:ea typeface="Calibri"/>
                <a:cs typeface="Calibri"/>
                <a:sym typeface="Calibri"/>
              </a:defRPr>
            </a:lvl9pPr>
          </a:lstStyle>
          <a:p>
            <a:fld id="{00000000-1234-1234-1234-123412341234}" type="slidenum">
              <a:rPr lang="pt-BR" smtClean="0"/>
              <a:pPr/>
              <a:t>‹nº›</a:t>
            </a:fld>
            <a:endParaRPr lang="pt-B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106"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google.com/url?sa=E&amp;source=gmail&amp;q=https://support.microsoft.com/pt-br/office/criar-uma-apresenta%C3%A7%C3%A3o-de-slides-com-o-intervalo-narrado-ou-slide-ff882429-236b-4e0d-b2b2-650a631d1d9c?ui=pt-BR%26rs=pt-BR%26ad=B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ufrgs.br/bibeng/normas-abnt-trabalhos-academicos/" TargetMode="Externa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a:extLst>
            <a:ext uri="{FF2B5EF4-FFF2-40B4-BE49-F238E27FC236}">
              <a16:creationId xmlns:a16="http://schemas.microsoft.com/office/drawing/2014/main" id="{E09F54FA-D416-0E8F-1DC2-AE416360413B}"/>
            </a:ext>
          </a:extLst>
        </p:cNvPr>
        <p:cNvGrpSpPr/>
        <p:nvPr/>
      </p:nvGrpSpPr>
      <p:grpSpPr>
        <a:xfrm>
          <a:off x="0" y="0"/>
          <a:ext cx="0" cy="0"/>
          <a:chOff x="0" y="0"/>
          <a:chExt cx="0" cy="0"/>
        </a:xfrm>
      </p:grpSpPr>
      <p:pic>
        <p:nvPicPr>
          <p:cNvPr id="86" name="Google Shape;86;p1" descr="Forma&#10;&#10;Descrição gerada automaticamente">
            <a:extLst>
              <a:ext uri="{FF2B5EF4-FFF2-40B4-BE49-F238E27FC236}">
                <a16:creationId xmlns:a16="http://schemas.microsoft.com/office/drawing/2014/main" id="{78C749A0-9D65-C29F-3828-AC5B20BA2210}"/>
              </a:ext>
            </a:extLst>
          </p:cNvPr>
          <p:cNvPicPr preferRelativeResize="0"/>
          <p:nvPr/>
        </p:nvPicPr>
        <p:blipFill rotWithShape="1">
          <a:blip r:embed="rId3">
            <a:alphaModFix/>
          </a:blip>
          <a:srcRect/>
          <a:stretch/>
        </p:blipFill>
        <p:spPr>
          <a:xfrm>
            <a:off x="11658600" y="40639340"/>
            <a:ext cx="2599139" cy="1462979"/>
          </a:xfrm>
          <a:prstGeom prst="rect">
            <a:avLst/>
          </a:prstGeom>
          <a:noFill/>
          <a:ln>
            <a:noFill/>
          </a:ln>
        </p:spPr>
      </p:pic>
      <p:pic>
        <p:nvPicPr>
          <p:cNvPr id="3" name="Imagem 2">
            <a:extLst>
              <a:ext uri="{FF2B5EF4-FFF2-40B4-BE49-F238E27FC236}">
                <a16:creationId xmlns:a16="http://schemas.microsoft.com/office/drawing/2014/main" id="{A1005828-7DEF-FD3B-7533-B48A249F1F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5165" y="40639340"/>
            <a:ext cx="4771586" cy="1462979"/>
          </a:xfrm>
          <a:prstGeom prst="rect">
            <a:avLst/>
          </a:prstGeom>
        </p:spPr>
      </p:pic>
      <p:sp>
        <p:nvSpPr>
          <p:cNvPr id="2" name="Retângulo 1">
            <a:extLst>
              <a:ext uri="{FF2B5EF4-FFF2-40B4-BE49-F238E27FC236}">
                <a16:creationId xmlns:a16="http://schemas.microsoft.com/office/drawing/2014/main" id="{E356BD75-7F7C-ECD0-44EF-C3D1D86573BB}"/>
              </a:ext>
            </a:extLst>
          </p:cNvPr>
          <p:cNvSpPr/>
          <p:nvPr/>
        </p:nvSpPr>
        <p:spPr>
          <a:xfrm>
            <a:off x="-11724" y="-25224"/>
            <a:ext cx="32353862" cy="6633047"/>
          </a:xfrm>
          <a:prstGeom prst="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27" name="Google Shape;84;p1">
            <a:extLst>
              <a:ext uri="{FF2B5EF4-FFF2-40B4-BE49-F238E27FC236}">
                <a16:creationId xmlns:a16="http://schemas.microsoft.com/office/drawing/2014/main" id="{1E1C5132-FA6B-CD2B-05C0-3CC31840628B}"/>
              </a:ext>
            </a:extLst>
          </p:cNvPr>
          <p:cNvSpPr txBox="1"/>
          <p:nvPr/>
        </p:nvSpPr>
        <p:spPr>
          <a:xfrm>
            <a:off x="14252445" y="1575203"/>
            <a:ext cx="15629104" cy="2033708"/>
          </a:xfrm>
          <a:prstGeom prst="rect">
            <a:avLst/>
          </a:prstGeom>
          <a:noFill/>
          <a:ln>
            <a:noFill/>
          </a:ln>
        </p:spPr>
        <p:txBody>
          <a:bodyPr spcFirstLastPara="1" wrap="square" lIns="398710" tIns="199300" rIns="398710" bIns="199300" anchor="t" anchorCtr="0">
            <a:spAutoFit/>
          </a:bodyPr>
          <a:lstStyle/>
          <a:p>
            <a:pPr algn="ctr"/>
            <a:r>
              <a:rPr lang="pt-BR" sz="5300" b="1" dirty="0">
                <a:solidFill>
                  <a:schemeClr val="bg1"/>
                </a:solidFill>
                <a:latin typeface="Calibri" panose="020F0502020204030204" pitchFamily="34" charset="0"/>
                <a:ea typeface="Calibri"/>
                <a:cs typeface="Calibri" panose="020F0502020204030204" pitchFamily="34" charset="0"/>
                <a:sym typeface="Calibri"/>
              </a:rPr>
              <a:t>MODELO DE PÔSTER DO 11º CONGRESSO BRASILEIRO DE CARBONO</a:t>
            </a:r>
            <a:endParaRPr sz="5300" b="1" dirty="0">
              <a:solidFill>
                <a:schemeClr val="bg1"/>
              </a:solidFill>
              <a:latin typeface="Calibri" panose="020F0502020204030204" pitchFamily="34" charset="0"/>
              <a:cs typeface="Calibri" panose="020F0502020204030204" pitchFamily="34" charset="0"/>
            </a:endParaRPr>
          </a:p>
        </p:txBody>
      </p:sp>
      <p:sp>
        <p:nvSpPr>
          <p:cNvPr id="15" name="Google Shape;89;p1">
            <a:extLst>
              <a:ext uri="{FF2B5EF4-FFF2-40B4-BE49-F238E27FC236}">
                <a16:creationId xmlns:a16="http://schemas.microsoft.com/office/drawing/2014/main" id="{5131155E-7CDD-590D-B8D1-DF45FD5E1DB0}"/>
              </a:ext>
            </a:extLst>
          </p:cNvPr>
          <p:cNvSpPr txBox="1"/>
          <p:nvPr/>
        </p:nvSpPr>
        <p:spPr>
          <a:xfrm>
            <a:off x="14252445" y="3838632"/>
            <a:ext cx="17086620" cy="2818731"/>
          </a:xfrm>
          <a:prstGeom prst="rect">
            <a:avLst/>
          </a:prstGeom>
          <a:noFill/>
          <a:ln>
            <a:noFill/>
          </a:ln>
        </p:spPr>
        <p:txBody>
          <a:bodyPr spcFirstLastPara="1" wrap="square" lIns="398710" tIns="199300" rIns="398710" bIns="199300" anchor="t" anchorCtr="0">
            <a:spAutoFit/>
          </a:bodyPr>
          <a:lstStyle/>
          <a:p>
            <a:pPr algn="ctr"/>
            <a:r>
              <a:rPr lang="pt-BR" sz="3500" u="sng" dirty="0">
                <a:solidFill>
                  <a:schemeClr val="bg1"/>
                </a:solidFill>
                <a:latin typeface="Calibri"/>
                <a:ea typeface="Calibri"/>
                <a:cs typeface="Calibri"/>
                <a:sym typeface="Calibri"/>
              </a:rPr>
              <a:t>N. Sobrenome¹</a:t>
            </a:r>
            <a:r>
              <a:rPr lang="pt-BR" sz="3500" dirty="0">
                <a:solidFill>
                  <a:schemeClr val="bg1"/>
                </a:solidFill>
                <a:latin typeface="Calibri"/>
                <a:ea typeface="Calibri"/>
                <a:cs typeface="Calibri"/>
                <a:sym typeface="Calibri"/>
              </a:rPr>
              <a:t>*, </a:t>
            </a:r>
            <a:r>
              <a:rPr lang="pt-BR" sz="3500" u="sng" dirty="0">
                <a:solidFill>
                  <a:schemeClr val="bg1"/>
                </a:solidFill>
                <a:latin typeface="Calibri"/>
                <a:ea typeface="Calibri"/>
                <a:cs typeface="Calibri"/>
                <a:sym typeface="Calibri"/>
              </a:rPr>
              <a:t>N. Sobrenome²</a:t>
            </a:r>
            <a:r>
              <a:rPr lang="pt-BR" sz="3500" dirty="0">
                <a:solidFill>
                  <a:schemeClr val="bg1"/>
                </a:solidFill>
                <a:latin typeface="Calibri"/>
                <a:ea typeface="Calibri"/>
                <a:cs typeface="Calibri"/>
                <a:sym typeface="Calibri"/>
              </a:rPr>
              <a:t>, </a:t>
            </a:r>
            <a:r>
              <a:rPr lang="pt-BR" sz="3500" u="sng" dirty="0">
                <a:solidFill>
                  <a:schemeClr val="bg1"/>
                </a:solidFill>
                <a:latin typeface="Calibri"/>
                <a:ea typeface="Calibri"/>
                <a:cs typeface="Calibri"/>
                <a:sym typeface="Calibri"/>
              </a:rPr>
              <a:t>N. Sobrenome</a:t>
            </a:r>
            <a:r>
              <a:rPr lang="pt-BR" sz="3500" dirty="0">
                <a:solidFill>
                  <a:schemeClr val="bg1"/>
                </a:solidFill>
                <a:latin typeface="Calibri"/>
                <a:ea typeface="Calibri"/>
                <a:cs typeface="Calibri"/>
                <a:sym typeface="Calibri"/>
              </a:rPr>
              <a:t>³</a:t>
            </a:r>
          </a:p>
          <a:p>
            <a:pPr algn="ctr"/>
            <a:r>
              <a:rPr lang="pt-BR" sz="3500" i="1" dirty="0">
                <a:solidFill>
                  <a:schemeClr val="bg1"/>
                </a:solidFill>
                <a:latin typeface="Calibri"/>
                <a:ea typeface="Calibri"/>
                <a:cs typeface="Calibri"/>
                <a:sym typeface="Calibri"/>
              </a:rPr>
              <a:t>¹Centro de Desenvolvimento da Tecnologia Nuclear, ²Associação Brasileira de Carbono, ³Universidade Federal de Minas Gerais</a:t>
            </a:r>
          </a:p>
          <a:p>
            <a:pPr algn="ctr">
              <a:lnSpc>
                <a:spcPct val="150000"/>
              </a:lnSpc>
            </a:pPr>
            <a:r>
              <a:rPr lang="pt-BR" sz="3500" u="sng" dirty="0">
                <a:solidFill>
                  <a:schemeClr val="bg1"/>
                </a:solidFill>
                <a:latin typeface="Calibri"/>
                <a:ea typeface="Calibri"/>
                <a:cs typeface="Calibri"/>
                <a:sym typeface="Calibri"/>
              </a:rPr>
              <a:t>congresso@abcarb.org.br</a:t>
            </a:r>
            <a:endParaRPr sz="3500" u="sng" dirty="0">
              <a:solidFill>
                <a:schemeClr val="bg1"/>
              </a:solidFill>
              <a:latin typeface="Calibri"/>
              <a:ea typeface="Calibri"/>
              <a:cs typeface="Calibri"/>
              <a:sym typeface="Calibri"/>
            </a:endParaRPr>
          </a:p>
        </p:txBody>
      </p:sp>
      <p:sp>
        <p:nvSpPr>
          <p:cNvPr id="25" name="Google Shape;90;p1">
            <a:extLst>
              <a:ext uri="{FF2B5EF4-FFF2-40B4-BE49-F238E27FC236}">
                <a16:creationId xmlns:a16="http://schemas.microsoft.com/office/drawing/2014/main" id="{A37CD7CE-AF47-B7B0-C682-8D4A56303B2E}"/>
              </a:ext>
            </a:extLst>
          </p:cNvPr>
          <p:cNvSpPr txBox="1"/>
          <p:nvPr/>
        </p:nvSpPr>
        <p:spPr>
          <a:xfrm>
            <a:off x="3014806" y="12899512"/>
            <a:ext cx="12814567" cy="21392854"/>
          </a:xfrm>
          <a:prstGeom prst="rect">
            <a:avLst/>
          </a:prstGeom>
          <a:noFill/>
          <a:ln>
            <a:noFill/>
          </a:ln>
        </p:spPr>
        <p:txBody>
          <a:bodyPr spcFirstLastPara="1" wrap="square" lIns="398710" tIns="199300" rIns="398710" bIns="199300" anchor="t" anchorCtr="0">
            <a:spAutoFit/>
          </a:bodyPr>
          <a:lstStyle/>
          <a:p>
            <a:pPr indent="800698" algn="just"/>
            <a:r>
              <a:rPr lang="pt-BR" sz="4400" dirty="0">
                <a:solidFill>
                  <a:schemeClr val="dk1"/>
                </a:solidFill>
                <a:latin typeface="Calibri"/>
                <a:cs typeface="Calibri"/>
              </a:rPr>
              <a:t>O 11º Congresso Brasileiro de Carbono será realizado em formato híbrido. No entanto, </a:t>
            </a:r>
            <a:r>
              <a:rPr lang="pt-BR" sz="4400" b="1" dirty="0">
                <a:solidFill>
                  <a:schemeClr val="dk1"/>
                </a:solidFill>
                <a:latin typeface="Calibri"/>
                <a:cs typeface="Calibri"/>
              </a:rPr>
              <a:t>a apresentação dos trabalhos ocorrerá exclusivamente de forma presencial, na modalidade pôster</a:t>
            </a:r>
            <a:r>
              <a:rPr lang="pt-BR" sz="4400" dirty="0">
                <a:solidFill>
                  <a:schemeClr val="dk1"/>
                </a:solidFill>
                <a:latin typeface="Calibri"/>
                <a:cs typeface="Calibri"/>
              </a:rPr>
              <a:t>. </a:t>
            </a:r>
          </a:p>
          <a:p>
            <a:pPr indent="800698" algn="just"/>
            <a:r>
              <a:rPr lang="pt-BR" sz="4400" dirty="0">
                <a:solidFill>
                  <a:schemeClr val="dk1"/>
                </a:solidFill>
                <a:latin typeface="Calibri"/>
                <a:cs typeface="Calibri"/>
              </a:rPr>
              <a:t>Recomenda-se que a seção de Introdução seja composta por dois parágrafos curtos, nos quais a justificativa e os objetivos do trabalho sejam apresentados de forma clara e concisa. Dê preferência para o uso da fonte </a:t>
            </a:r>
            <a:r>
              <a:rPr lang="pt-BR" sz="4400" dirty="0" err="1">
                <a:solidFill>
                  <a:schemeClr val="dk1"/>
                </a:solidFill>
                <a:latin typeface="Calibri"/>
                <a:cs typeface="Calibri"/>
              </a:rPr>
              <a:t>Calibri</a:t>
            </a:r>
            <a:r>
              <a:rPr lang="pt-BR" sz="4400" dirty="0">
                <a:solidFill>
                  <a:schemeClr val="dk1"/>
                </a:solidFill>
                <a:latin typeface="Calibri"/>
                <a:cs typeface="Calibri"/>
              </a:rPr>
              <a:t>. O idioma do texto pode ser português ou inglês. Utilize tamanho  53 para os títulos e 44 para o corpo do texto. Os nomes dos autores, afiliações e as referências devem estar em tamanho 35. As legendas das figuras devem ser centralizadas, também em tamanho 35, conforme ilustrado na Fig. 1. Cite referências no texto utilizando sequência numérica, na ordem de aparição, entre colchetes. As referências devem seguir o padrão ABNT [1]. O pôster deve ser elaborado de acordo com esse modelo e, posteriormente, impresso em tamanho 90 x 120 cm, com alta qualidade.</a:t>
            </a:r>
          </a:p>
          <a:p>
            <a:pPr indent="800698" algn="just"/>
            <a:r>
              <a:rPr lang="pt-BR" sz="4400" dirty="0">
                <a:solidFill>
                  <a:schemeClr val="dk1"/>
                </a:solidFill>
                <a:latin typeface="Calibri"/>
                <a:cs typeface="Calibri"/>
              </a:rPr>
              <a:t>Os trabalhos que se destacarem serão selecionados, e seus autores serão convidados a gravar um </a:t>
            </a:r>
            <a:r>
              <a:rPr lang="pt-BR" sz="4400" i="1" dirty="0" err="1">
                <a:solidFill>
                  <a:schemeClr val="dk1"/>
                </a:solidFill>
                <a:latin typeface="Calibri"/>
                <a:cs typeface="Calibri"/>
              </a:rPr>
              <a:t>pitch</a:t>
            </a:r>
            <a:r>
              <a:rPr lang="pt-BR" sz="4400" dirty="0">
                <a:solidFill>
                  <a:schemeClr val="dk1"/>
                </a:solidFill>
                <a:latin typeface="Calibri"/>
                <a:cs typeface="Calibri"/>
              </a:rPr>
              <a:t> de até 2 minutos e 30 segundos, apresentando o conteúdo do pôster. Esse vídeo será divulgado durante o congresso e nas redes sociais do evento. Um tutorial para gravação utilizando o PowerPoint pode ser encontrado no site da Microsoft [2].</a:t>
            </a:r>
          </a:p>
          <a:p>
            <a:pPr indent="800698" algn="just"/>
            <a:endParaRPr lang="pt-BR" sz="4400" dirty="0"/>
          </a:p>
        </p:txBody>
      </p:sp>
      <p:sp>
        <p:nvSpPr>
          <p:cNvPr id="26" name="Google Shape;90;p1">
            <a:extLst>
              <a:ext uri="{FF2B5EF4-FFF2-40B4-BE49-F238E27FC236}">
                <a16:creationId xmlns:a16="http://schemas.microsoft.com/office/drawing/2014/main" id="{FA543621-AC33-6A39-5734-0E4135FE82C4}"/>
              </a:ext>
            </a:extLst>
          </p:cNvPr>
          <p:cNvSpPr txBox="1"/>
          <p:nvPr/>
        </p:nvSpPr>
        <p:spPr>
          <a:xfrm>
            <a:off x="2844834" y="34863713"/>
            <a:ext cx="12814567" cy="4428979"/>
          </a:xfrm>
          <a:prstGeom prst="rect">
            <a:avLst/>
          </a:prstGeom>
          <a:noFill/>
          <a:ln>
            <a:noFill/>
          </a:ln>
        </p:spPr>
        <p:txBody>
          <a:bodyPr spcFirstLastPara="1" wrap="square" lIns="398710" tIns="199300" rIns="398710" bIns="199300" anchor="t" anchorCtr="0">
            <a:spAutoFit/>
          </a:bodyPr>
          <a:lstStyle/>
          <a:p>
            <a:pPr indent="796175" algn="just"/>
            <a:r>
              <a:rPr lang="pt-BR" sz="4400" dirty="0">
                <a:solidFill>
                  <a:schemeClr val="dk1"/>
                </a:solidFill>
                <a:latin typeface="Calibri"/>
                <a:cs typeface="Calibri"/>
              </a:rPr>
              <a:t>Nesta seção, descreva de forma objetiva como o estudo foi conduzido, incluindo os principais materiais utilizados e os procedimentos adotados. Caso prefira, utilize imagens, esquemas ou fluxogramas para representar os métodos de forma visual e facilitar a compreensão.</a:t>
            </a:r>
            <a:endParaRPr sz="4400" dirty="0">
              <a:solidFill>
                <a:schemeClr val="dk1"/>
              </a:solidFill>
              <a:latin typeface="Calibri"/>
              <a:cs typeface="Calibri"/>
              <a:sym typeface="Calibri"/>
            </a:endParaRPr>
          </a:p>
        </p:txBody>
      </p:sp>
      <p:grpSp>
        <p:nvGrpSpPr>
          <p:cNvPr id="4" name="Grupo 3">
            <a:extLst>
              <a:ext uri="{FF2B5EF4-FFF2-40B4-BE49-F238E27FC236}">
                <a16:creationId xmlns:a16="http://schemas.microsoft.com/office/drawing/2014/main" id="{5DE35C91-173D-9816-675E-7F76C9899935}"/>
              </a:ext>
            </a:extLst>
          </p:cNvPr>
          <p:cNvGrpSpPr/>
          <p:nvPr/>
        </p:nvGrpSpPr>
        <p:grpSpPr>
          <a:xfrm>
            <a:off x="3149960" y="11619463"/>
            <a:ext cx="12509441" cy="1207777"/>
            <a:chOff x="368439" y="2759905"/>
            <a:chExt cx="2868442" cy="276946"/>
          </a:xfrm>
        </p:grpSpPr>
        <p:sp>
          <p:nvSpPr>
            <p:cNvPr id="19" name="Retângulo de cantos arredondados 18">
              <a:extLst>
                <a:ext uri="{FF2B5EF4-FFF2-40B4-BE49-F238E27FC236}">
                  <a16:creationId xmlns:a16="http://schemas.microsoft.com/office/drawing/2014/main" id="{D6EE6BC6-114C-B79B-EBDD-6F0658A215E2}"/>
                </a:ext>
              </a:extLst>
            </p:cNvPr>
            <p:cNvSpPr/>
            <p:nvPr/>
          </p:nvSpPr>
          <p:spPr>
            <a:xfrm>
              <a:off x="394921" y="2783935"/>
              <a:ext cx="2829929" cy="245059"/>
            </a:xfrm>
            <a:prstGeom prst="round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29" name="Google Shape;84;p1">
              <a:extLst>
                <a:ext uri="{FF2B5EF4-FFF2-40B4-BE49-F238E27FC236}">
                  <a16:creationId xmlns:a16="http://schemas.microsoft.com/office/drawing/2014/main" id="{84892ED8-7199-CE65-8202-4700C30F8C80}"/>
                </a:ext>
              </a:extLst>
            </p:cNvPr>
            <p:cNvSpPr txBox="1"/>
            <p:nvPr/>
          </p:nvSpPr>
          <p:spPr>
            <a:xfrm>
              <a:off x="368439" y="2759905"/>
              <a:ext cx="2868442" cy="276946"/>
            </a:xfrm>
            <a:prstGeom prst="rect">
              <a:avLst/>
            </a:prstGeom>
            <a:noFill/>
            <a:ln>
              <a:noFill/>
            </a:ln>
          </p:spPr>
          <p:txBody>
            <a:bodyPr spcFirstLastPara="1" wrap="square" lIns="398710" tIns="199300" rIns="398710" bIns="199300" anchor="t" anchorCtr="0">
              <a:spAutoFit/>
            </a:bodyPr>
            <a:lstStyle/>
            <a:p>
              <a:pPr algn="ctr"/>
              <a:r>
                <a:rPr lang="pt-BR" sz="53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a:rPr>
                <a:t>Introdução</a:t>
              </a:r>
              <a:endParaRPr sz="53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7" name="Grupo 6">
            <a:extLst>
              <a:ext uri="{FF2B5EF4-FFF2-40B4-BE49-F238E27FC236}">
                <a16:creationId xmlns:a16="http://schemas.microsoft.com/office/drawing/2014/main" id="{059EB3E6-7341-DAFA-E288-3118C896E8CE}"/>
              </a:ext>
            </a:extLst>
          </p:cNvPr>
          <p:cNvGrpSpPr/>
          <p:nvPr/>
        </p:nvGrpSpPr>
        <p:grpSpPr>
          <a:xfrm>
            <a:off x="3088600" y="33730469"/>
            <a:ext cx="12417117" cy="1207778"/>
            <a:chOff x="351096" y="7906314"/>
            <a:chExt cx="2847272" cy="276946"/>
          </a:xfrm>
        </p:grpSpPr>
        <p:sp>
          <p:nvSpPr>
            <p:cNvPr id="20" name="Retângulo de cantos arredondados 19">
              <a:extLst>
                <a:ext uri="{FF2B5EF4-FFF2-40B4-BE49-F238E27FC236}">
                  <a16:creationId xmlns:a16="http://schemas.microsoft.com/office/drawing/2014/main" id="{76C00352-EBA0-D313-9FA9-32A4AFA8F123}"/>
                </a:ext>
              </a:extLst>
            </p:cNvPr>
            <p:cNvSpPr/>
            <p:nvPr/>
          </p:nvSpPr>
          <p:spPr>
            <a:xfrm>
              <a:off x="368439" y="7923815"/>
              <a:ext cx="2829929" cy="245059"/>
            </a:xfrm>
            <a:prstGeom prst="round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30" name="Google Shape;84;p1">
              <a:extLst>
                <a:ext uri="{FF2B5EF4-FFF2-40B4-BE49-F238E27FC236}">
                  <a16:creationId xmlns:a16="http://schemas.microsoft.com/office/drawing/2014/main" id="{34DD1A5C-2DD0-9BCD-3D23-6A8F6C1B51F9}"/>
                </a:ext>
              </a:extLst>
            </p:cNvPr>
            <p:cNvSpPr txBox="1"/>
            <p:nvPr/>
          </p:nvSpPr>
          <p:spPr>
            <a:xfrm>
              <a:off x="351096" y="7906314"/>
              <a:ext cx="2847272" cy="276946"/>
            </a:xfrm>
            <a:prstGeom prst="rect">
              <a:avLst/>
            </a:prstGeom>
            <a:noFill/>
            <a:ln>
              <a:noFill/>
            </a:ln>
          </p:spPr>
          <p:txBody>
            <a:bodyPr spcFirstLastPara="1" wrap="square" lIns="398710" tIns="199300" rIns="398710" bIns="199300" anchor="t" anchorCtr="0">
              <a:spAutoFit/>
            </a:bodyPr>
            <a:lstStyle/>
            <a:p>
              <a:pPr algn="ctr"/>
              <a:r>
                <a:rPr lang="pt-BR" sz="53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a:rPr>
                <a:t>Materiais e Métodos</a:t>
              </a:r>
              <a:endParaRPr sz="53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pic>
        <p:nvPicPr>
          <p:cNvPr id="32" name="Google Shape;135;g329b6c69df9_0_4">
            <a:extLst>
              <a:ext uri="{FF2B5EF4-FFF2-40B4-BE49-F238E27FC236}">
                <a16:creationId xmlns:a16="http://schemas.microsoft.com/office/drawing/2014/main" id="{EBD6956E-A163-B34B-F8A1-858823632546}"/>
              </a:ext>
            </a:extLst>
          </p:cNvPr>
          <p:cNvPicPr preferRelativeResize="0"/>
          <p:nvPr/>
        </p:nvPicPr>
        <p:blipFill rotWithShape="1">
          <a:blip r:embed="rId5">
            <a:alphaModFix/>
          </a:blip>
          <a:srcRect t="17221" b="18638"/>
          <a:stretch/>
        </p:blipFill>
        <p:spPr>
          <a:xfrm>
            <a:off x="18088625" y="11308537"/>
            <a:ext cx="10237954" cy="3809192"/>
          </a:xfrm>
          <a:prstGeom prst="rect">
            <a:avLst/>
          </a:prstGeom>
          <a:noFill/>
          <a:ln>
            <a:noFill/>
          </a:ln>
        </p:spPr>
      </p:pic>
      <p:sp>
        <p:nvSpPr>
          <p:cNvPr id="35" name="Google Shape;91;p1">
            <a:extLst>
              <a:ext uri="{FF2B5EF4-FFF2-40B4-BE49-F238E27FC236}">
                <a16:creationId xmlns:a16="http://schemas.microsoft.com/office/drawing/2014/main" id="{F9DE5F0C-F893-5D78-A315-E2BF3E04E344}"/>
              </a:ext>
            </a:extLst>
          </p:cNvPr>
          <p:cNvSpPr txBox="1"/>
          <p:nvPr/>
        </p:nvSpPr>
        <p:spPr>
          <a:xfrm>
            <a:off x="16825598" y="15935126"/>
            <a:ext cx="12477435" cy="4428979"/>
          </a:xfrm>
          <a:prstGeom prst="rect">
            <a:avLst/>
          </a:prstGeom>
          <a:noFill/>
          <a:ln>
            <a:noFill/>
          </a:ln>
        </p:spPr>
        <p:txBody>
          <a:bodyPr spcFirstLastPara="1" wrap="square" lIns="398710" tIns="199300" rIns="398710" bIns="199300" anchor="t" anchorCtr="0">
            <a:spAutoFit/>
          </a:bodyPr>
          <a:lstStyle/>
          <a:p>
            <a:pPr indent="796175" algn="just"/>
            <a:r>
              <a:rPr lang="pt-BR" sz="4400" dirty="0">
                <a:latin typeface="Calibri" panose="020F0502020204030204" pitchFamily="34" charset="0"/>
                <a:ea typeface="Calibri"/>
                <a:cs typeface="Calibri" panose="020F0502020204030204" pitchFamily="34" charset="0"/>
                <a:sym typeface="Calibri"/>
              </a:rPr>
              <a:t>Atente-se para eventuais textos que compõem a imagem, certificando-se de que é possível lê-los.</a:t>
            </a:r>
            <a:r>
              <a:rPr lang="pt-BR" sz="4400" dirty="0">
                <a:solidFill>
                  <a:schemeClr val="dk1"/>
                </a:solidFill>
                <a:latin typeface="Calibri" panose="020F0502020204030204" pitchFamily="34" charset="0"/>
                <a:ea typeface="Calibri"/>
                <a:cs typeface="Calibri" panose="020F0502020204030204" pitchFamily="34" charset="0"/>
                <a:sym typeface="Calibri"/>
              </a:rPr>
              <a:t> </a:t>
            </a:r>
            <a:r>
              <a:rPr lang="pt-BR" sz="4400" dirty="0">
                <a:solidFill>
                  <a:schemeClr val="dk1"/>
                </a:solidFill>
                <a:latin typeface="Calibri"/>
                <a:cs typeface="Calibri"/>
              </a:rPr>
              <a:t>Para equações, utilize a ferramenta de equação do PowerPoint dentro de uma tabela com três colunas, o que evita perda de resolução e facilita o alinhamento visual no layout.</a:t>
            </a:r>
            <a:endParaRPr sz="4400" dirty="0">
              <a:solidFill>
                <a:schemeClr val="dk1"/>
              </a:solidFill>
              <a:latin typeface="Calibri"/>
              <a:cs typeface="Calibri"/>
            </a:endParaRPr>
          </a:p>
        </p:txBody>
      </p:sp>
      <p:sp>
        <p:nvSpPr>
          <p:cNvPr id="36" name="Google Shape;91;p1">
            <a:extLst>
              <a:ext uri="{FF2B5EF4-FFF2-40B4-BE49-F238E27FC236}">
                <a16:creationId xmlns:a16="http://schemas.microsoft.com/office/drawing/2014/main" id="{58257A6F-014E-5925-E760-CF7072F418D7}"/>
              </a:ext>
            </a:extLst>
          </p:cNvPr>
          <p:cNvSpPr txBox="1"/>
          <p:nvPr/>
        </p:nvSpPr>
        <p:spPr>
          <a:xfrm>
            <a:off x="16757626" y="22049187"/>
            <a:ext cx="12477435" cy="2415736"/>
          </a:xfrm>
          <a:prstGeom prst="rect">
            <a:avLst/>
          </a:prstGeom>
          <a:noFill/>
          <a:ln>
            <a:noFill/>
          </a:ln>
        </p:spPr>
        <p:txBody>
          <a:bodyPr spcFirstLastPara="1" wrap="square" lIns="398710" tIns="199300" rIns="398710" bIns="199300" anchor="t" anchorCtr="0">
            <a:spAutoFit/>
          </a:bodyPr>
          <a:lstStyle/>
          <a:p>
            <a:pPr indent="796175" algn="just"/>
            <a:r>
              <a:rPr lang="pt-BR" sz="4400" dirty="0">
                <a:solidFill>
                  <a:schemeClr val="dk1"/>
                </a:solidFill>
                <a:latin typeface="Calibri"/>
                <a:cs typeface="Calibri"/>
                <a:sym typeface="Calibri"/>
              </a:rPr>
              <a:t>Esta é a seção mais interessante do seu trabalho. Certifique-se de colocar imagens com boa resolução e de explicá-las bem. </a:t>
            </a:r>
          </a:p>
        </p:txBody>
      </p:sp>
      <p:sp>
        <p:nvSpPr>
          <p:cNvPr id="37" name="Google Shape;91;p1">
            <a:extLst>
              <a:ext uri="{FF2B5EF4-FFF2-40B4-BE49-F238E27FC236}">
                <a16:creationId xmlns:a16="http://schemas.microsoft.com/office/drawing/2014/main" id="{D975E44B-6CDF-EC0B-36A9-3319204A8E89}"/>
              </a:ext>
            </a:extLst>
          </p:cNvPr>
          <p:cNvSpPr txBox="1"/>
          <p:nvPr/>
        </p:nvSpPr>
        <p:spPr>
          <a:xfrm>
            <a:off x="16658502" y="27769114"/>
            <a:ext cx="12655196" cy="3757898"/>
          </a:xfrm>
          <a:prstGeom prst="rect">
            <a:avLst/>
          </a:prstGeom>
          <a:noFill/>
          <a:ln>
            <a:noFill/>
          </a:ln>
        </p:spPr>
        <p:txBody>
          <a:bodyPr spcFirstLastPara="1" wrap="square" lIns="398710" tIns="199300" rIns="398710" bIns="199300" anchor="t" anchorCtr="0">
            <a:spAutoFit/>
          </a:bodyPr>
          <a:lstStyle/>
          <a:p>
            <a:pPr indent="796175" algn="just"/>
            <a:r>
              <a:rPr lang="pt-BR" sz="4400" dirty="0">
                <a:solidFill>
                  <a:schemeClr val="dk1"/>
                </a:solidFill>
                <a:latin typeface="Calibri"/>
                <a:ea typeface="Calibri"/>
                <a:cs typeface="Calibri"/>
                <a:sym typeface="Calibri"/>
              </a:rPr>
              <a:t>Esperamos que todos os autores possam usufruir ao máximo do congresso.  </a:t>
            </a:r>
          </a:p>
          <a:p>
            <a:pPr indent="796175" algn="just"/>
            <a:r>
              <a:rPr lang="pt-BR" sz="4400" dirty="0">
                <a:solidFill>
                  <a:schemeClr val="dk1"/>
                </a:solidFill>
                <a:latin typeface="Calibri"/>
                <a:ea typeface="Calibri"/>
                <a:cs typeface="Calibri"/>
                <a:sym typeface="Calibri"/>
              </a:rPr>
              <a:t>Em caso de dúvidas ou sugestões, entre em contato com o comitê organizador via e-mail. </a:t>
            </a:r>
          </a:p>
          <a:p>
            <a:pPr indent="796175" algn="just"/>
            <a:r>
              <a:rPr lang="pt-BR" sz="4400" dirty="0">
                <a:solidFill>
                  <a:schemeClr val="dk1"/>
                </a:solidFill>
                <a:latin typeface="Calibri"/>
                <a:ea typeface="Calibri"/>
                <a:cs typeface="Calibri"/>
                <a:sym typeface="Calibri"/>
              </a:rPr>
              <a:t>Um ótimo congresso a todos!</a:t>
            </a:r>
            <a:endParaRPr sz="4400" dirty="0"/>
          </a:p>
        </p:txBody>
      </p:sp>
      <p:sp>
        <p:nvSpPr>
          <p:cNvPr id="38" name="Google Shape;91;p1">
            <a:extLst>
              <a:ext uri="{FF2B5EF4-FFF2-40B4-BE49-F238E27FC236}">
                <a16:creationId xmlns:a16="http://schemas.microsoft.com/office/drawing/2014/main" id="{E7E8F247-1959-A8C3-0AAE-E1F19878B3B3}"/>
              </a:ext>
            </a:extLst>
          </p:cNvPr>
          <p:cNvSpPr txBox="1"/>
          <p:nvPr/>
        </p:nvSpPr>
        <p:spPr>
          <a:xfrm>
            <a:off x="16658501" y="33112112"/>
            <a:ext cx="12644529" cy="5771911"/>
          </a:xfrm>
          <a:prstGeom prst="rect">
            <a:avLst/>
          </a:prstGeom>
          <a:noFill/>
          <a:ln>
            <a:noFill/>
          </a:ln>
        </p:spPr>
        <p:txBody>
          <a:bodyPr spcFirstLastPara="1" wrap="square" lIns="398710" tIns="199300" rIns="398710" bIns="199300" anchor="t" anchorCtr="0">
            <a:spAutoFit/>
          </a:bodyPr>
          <a:lstStyle/>
          <a:p>
            <a:pPr algn="just"/>
            <a:r>
              <a:rPr lang="pt-BR" sz="3500" dirty="0">
                <a:solidFill>
                  <a:schemeClr val="dk1"/>
                </a:solidFill>
                <a:latin typeface="Calibri"/>
                <a:ea typeface="Calibri"/>
                <a:cs typeface="Calibri"/>
                <a:sym typeface="Calibri"/>
              </a:rPr>
              <a:t>[1] </a:t>
            </a:r>
            <a:r>
              <a:rPr lang="pt-BR" sz="3500" dirty="0">
                <a:solidFill>
                  <a:schemeClr val="dk1"/>
                </a:solidFill>
                <a:latin typeface="Calibri"/>
                <a:cs typeface="Calibri"/>
                <a:sym typeface="Calibri"/>
              </a:rPr>
              <a:t>U</a:t>
            </a:r>
            <a:r>
              <a:rPr lang="pt-BR" sz="3500" dirty="0">
                <a:solidFill>
                  <a:schemeClr val="dk1"/>
                </a:solidFill>
                <a:latin typeface="Calibri"/>
                <a:cs typeface="Calibri"/>
              </a:rPr>
              <a:t>FRGS. BIBLIOTECA DA ENGENHARIA. Normas ABNT para trabalhos acadêmicos. Disponível em: </a:t>
            </a:r>
            <a:r>
              <a:rPr lang="pt-BR" sz="3500" dirty="0">
                <a:solidFill>
                  <a:schemeClr val="dk1"/>
                </a:solidFill>
                <a:latin typeface="Calibri"/>
                <a:cs typeface="Calibri"/>
                <a:hlinkClick r:id="rId6">
                  <a:extLst>
                    <a:ext uri="{A12FA001-AC4F-418D-AE19-62706E023703}">
                      <ahyp:hlinkClr xmlns:ahyp="http://schemas.microsoft.com/office/drawing/2018/hyperlinkcolor" val="tx"/>
                    </a:ext>
                  </a:extLst>
                </a:hlinkClick>
              </a:rPr>
              <a:t>https://www.ufrgs.br/</a:t>
            </a:r>
            <a:r>
              <a:rPr lang="pt-BR" sz="3500" dirty="0" err="1">
                <a:solidFill>
                  <a:schemeClr val="dk1"/>
                </a:solidFill>
                <a:latin typeface="Calibri"/>
                <a:cs typeface="Calibri"/>
                <a:hlinkClick r:id="rId6">
                  <a:extLst>
                    <a:ext uri="{A12FA001-AC4F-418D-AE19-62706E023703}">
                      <ahyp:hlinkClr xmlns:ahyp="http://schemas.microsoft.com/office/drawing/2018/hyperlinkcolor" val="tx"/>
                    </a:ext>
                  </a:extLst>
                </a:hlinkClick>
              </a:rPr>
              <a:t>bibeng</a:t>
            </a:r>
            <a:r>
              <a:rPr lang="pt-BR" sz="3500" dirty="0">
                <a:solidFill>
                  <a:schemeClr val="dk1"/>
                </a:solidFill>
                <a:latin typeface="Calibri"/>
                <a:cs typeface="Calibri"/>
                <a:hlinkClick r:id="rId6">
                  <a:extLst>
                    <a:ext uri="{A12FA001-AC4F-418D-AE19-62706E023703}">
                      <ahyp:hlinkClr xmlns:ahyp="http://schemas.microsoft.com/office/drawing/2018/hyperlinkcolor" val="tx"/>
                    </a:ext>
                  </a:extLst>
                </a:hlinkClick>
              </a:rPr>
              <a:t>/normas-</a:t>
            </a:r>
            <a:r>
              <a:rPr lang="pt-BR" sz="3500" dirty="0" err="1">
                <a:solidFill>
                  <a:schemeClr val="dk1"/>
                </a:solidFill>
                <a:latin typeface="Calibri"/>
                <a:cs typeface="Calibri"/>
                <a:hlinkClick r:id="rId6">
                  <a:extLst>
                    <a:ext uri="{A12FA001-AC4F-418D-AE19-62706E023703}">
                      <ahyp:hlinkClr xmlns:ahyp="http://schemas.microsoft.com/office/drawing/2018/hyperlinkcolor" val="tx"/>
                    </a:ext>
                  </a:extLst>
                </a:hlinkClick>
              </a:rPr>
              <a:t>abnt</a:t>
            </a:r>
            <a:r>
              <a:rPr lang="pt-BR" sz="3500" dirty="0">
                <a:solidFill>
                  <a:schemeClr val="dk1"/>
                </a:solidFill>
                <a:latin typeface="Calibri"/>
                <a:cs typeface="Calibri"/>
                <a:hlinkClick r:id="rId6">
                  <a:extLst>
                    <a:ext uri="{A12FA001-AC4F-418D-AE19-62706E023703}">
                      <ahyp:hlinkClr xmlns:ahyp="http://schemas.microsoft.com/office/drawing/2018/hyperlinkcolor" val="tx"/>
                    </a:ext>
                  </a:extLst>
                </a:hlinkClick>
              </a:rPr>
              <a:t>-trabalhos-</a:t>
            </a:r>
            <a:r>
              <a:rPr lang="pt-BR" sz="3500" dirty="0" err="1">
                <a:solidFill>
                  <a:schemeClr val="dk1"/>
                </a:solidFill>
                <a:latin typeface="Calibri"/>
                <a:cs typeface="Calibri"/>
                <a:hlinkClick r:id="rId6">
                  <a:extLst>
                    <a:ext uri="{A12FA001-AC4F-418D-AE19-62706E023703}">
                      <ahyp:hlinkClr xmlns:ahyp="http://schemas.microsoft.com/office/drawing/2018/hyperlinkcolor" val="tx"/>
                    </a:ext>
                  </a:extLst>
                </a:hlinkClick>
              </a:rPr>
              <a:t>academicos</a:t>
            </a:r>
            <a:r>
              <a:rPr lang="pt-BR" sz="3500" dirty="0">
                <a:solidFill>
                  <a:schemeClr val="dk1"/>
                </a:solidFill>
                <a:latin typeface="Calibri"/>
                <a:cs typeface="Calibri"/>
                <a:hlinkClick r:id="rId6">
                  <a:extLst>
                    <a:ext uri="{A12FA001-AC4F-418D-AE19-62706E023703}">
                      <ahyp:hlinkClr xmlns:ahyp="http://schemas.microsoft.com/office/drawing/2018/hyperlinkcolor" val="tx"/>
                    </a:ext>
                  </a:extLst>
                </a:hlinkClick>
              </a:rPr>
              <a:t>/</a:t>
            </a:r>
            <a:r>
              <a:rPr lang="pt-BR" sz="3500" dirty="0">
                <a:solidFill>
                  <a:schemeClr val="dk1"/>
                </a:solidFill>
                <a:latin typeface="Calibri"/>
                <a:cs typeface="Calibri"/>
              </a:rPr>
              <a:t>. Acesso em: 27 maio 2025</a:t>
            </a:r>
            <a:endParaRPr lang="pt-BR" sz="3500" dirty="0">
              <a:solidFill>
                <a:schemeClr val="dk1"/>
              </a:solidFill>
              <a:latin typeface="Calibri"/>
              <a:cs typeface="Calibri"/>
              <a:sym typeface="Calibri"/>
            </a:endParaRPr>
          </a:p>
          <a:p>
            <a:pPr algn="just"/>
            <a:r>
              <a:rPr lang="pt-BR" sz="3500" dirty="0">
                <a:solidFill>
                  <a:schemeClr val="dk1"/>
                </a:solidFill>
                <a:latin typeface="Calibri"/>
                <a:ea typeface="Calibri"/>
                <a:cs typeface="Calibri"/>
                <a:sym typeface="Calibri"/>
              </a:rPr>
              <a:t>[2] </a:t>
            </a:r>
            <a:r>
              <a:rPr lang="pt-BR" sz="3500" dirty="0">
                <a:solidFill>
                  <a:schemeClr val="dk1"/>
                </a:solidFill>
                <a:latin typeface="Calibri"/>
                <a:cs typeface="Calibri"/>
              </a:rPr>
              <a:t>MICROSOFT. Como criar uma apresentação de slides com o intervalo narrado ou slide. Disponível em: </a:t>
            </a:r>
            <a:r>
              <a:rPr lang="pt-BR" sz="3500" dirty="0">
                <a:solidFill>
                  <a:schemeClr val="dk1"/>
                </a:solidFill>
                <a:latin typeface="Calibri"/>
                <a:cs typeface="Calibri"/>
                <a:hlinkClick r:id="rId7">
                  <a:extLst>
                    <a:ext uri="{A12FA001-AC4F-418D-AE19-62706E023703}">
                      <ahyp:hlinkClr xmlns:ahyp="http://schemas.microsoft.com/office/drawing/2018/hyperlinkcolor" val="tx"/>
                    </a:ext>
                  </a:extLst>
                </a:hlinkClick>
              </a:rPr>
              <a:t>https://support.microsoft.com/</a:t>
            </a:r>
            <a:r>
              <a:rPr lang="pt-BR" sz="3500" dirty="0" err="1">
                <a:solidFill>
                  <a:schemeClr val="dk1"/>
                </a:solidFill>
                <a:latin typeface="Calibri"/>
                <a:cs typeface="Calibri"/>
                <a:hlinkClick r:id="rId7">
                  <a:extLst>
                    <a:ext uri="{A12FA001-AC4F-418D-AE19-62706E023703}">
                      <ahyp:hlinkClr xmlns:ahyp="http://schemas.microsoft.com/office/drawing/2018/hyperlinkcolor" val="tx"/>
                    </a:ext>
                  </a:extLst>
                </a:hlinkClick>
              </a:rPr>
              <a:t>pt-br</a:t>
            </a:r>
            <a:r>
              <a:rPr lang="pt-BR" sz="3500" dirty="0">
                <a:solidFill>
                  <a:schemeClr val="dk1"/>
                </a:solidFill>
                <a:latin typeface="Calibri"/>
                <a:cs typeface="Calibri"/>
                <a:hlinkClick r:id="rId7">
                  <a:extLst>
                    <a:ext uri="{A12FA001-AC4F-418D-AE19-62706E023703}">
                      <ahyp:hlinkClr xmlns:ahyp="http://schemas.microsoft.com/office/drawing/2018/hyperlinkcolor" val="tx"/>
                    </a:ext>
                  </a:extLst>
                </a:hlinkClick>
              </a:rPr>
              <a:t>/office/criar-uma-apresenta%C3%A7%C3%A3o-de-slides-com-o-intervalo-narrado-ou-slide-ff882429-236b-4e0d-b2b2-650a631d1d9c?ui=</a:t>
            </a:r>
            <a:r>
              <a:rPr lang="pt-BR" sz="3500" dirty="0" err="1">
                <a:solidFill>
                  <a:schemeClr val="dk1"/>
                </a:solidFill>
                <a:latin typeface="Calibri"/>
                <a:cs typeface="Calibri"/>
                <a:hlinkClick r:id="rId7">
                  <a:extLst>
                    <a:ext uri="{A12FA001-AC4F-418D-AE19-62706E023703}">
                      <ahyp:hlinkClr xmlns:ahyp="http://schemas.microsoft.com/office/drawing/2018/hyperlinkcolor" val="tx"/>
                    </a:ext>
                  </a:extLst>
                </a:hlinkClick>
              </a:rPr>
              <a:t>pt-BR&amp;amp;rs</a:t>
            </a:r>
            <a:r>
              <a:rPr lang="pt-BR" sz="3500" dirty="0">
                <a:solidFill>
                  <a:schemeClr val="dk1"/>
                </a:solidFill>
                <a:latin typeface="Calibri"/>
                <a:cs typeface="Calibri"/>
                <a:hlinkClick r:id="rId7">
                  <a:extLst>
                    <a:ext uri="{A12FA001-AC4F-418D-AE19-62706E023703}">
                      <ahyp:hlinkClr xmlns:ahyp="http://schemas.microsoft.com/office/drawing/2018/hyperlinkcolor" val="tx"/>
                    </a:ext>
                  </a:extLst>
                </a:hlinkClick>
              </a:rPr>
              <a:t>=</a:t>
            </a:r>
            <a:r>
              <a:rPr lang="pt-BR" sz="3500" dirty="0" err="1">
                <a:solidFill>
                  <a:schemeClr val="dk1"/>
                </a:solidFill>
                <a:latin typeface="Calibri"/>
                <a:cs typeface="Calibri"/>
                <a:hlinkClick r:id="rId7">
                  <a:extLst>
                    <a:ext uri="{A12FA001-AC4F-418D-AE19-62706E023703}">
                      <ahyp:hlinkClr xmlns:ahyp="http://schemas.microsoft.com/office/drawing/2018/hyperlinkcolor" val="tx"/>
                    </a:ext>
                  </a:extLst>
                </a:hlinkClick>
              </a:rPr>
              <a:t>pt-BR&amp;amp;ad</a:t>
            </a:r>
            <a:r>
              <a:rPr lang="pt-BR" sz="3500" dirty="0">
                <a:solidFill>
                  <a:schemeClr val="dk1"/>
                </a:solidFill>
                <a:latin typeface="Calibri"/>
                <a:cs typeface="Calibri"/>
                <a:hlinkClick r:id="rId7">
                  <a:extLst>
                    <a:ext uri="{A12FA001-AC4F-418D-AE19-62706E023703}">
                      <ahyp:hlinkClr xmlns:ahyp="http://schemas.microsoft.com/office/drawing/2018/hyperlinkcolor" val="tx"/>
                    </a:ext>
                  </a:extLst>
                </a:hlinkClick>
              </a:rPr>
              <a:t>=BR</a:t>
            </a:r>
            <a:r>
              <a:rPr lang="pt-BR" sz="3500" dirty="0">
                <a:solidFill>
                  <a:schemeClr val="dk1"/>
                </a:solidFill>
                <a:latin typeface="Calibri"/>
                <a:cs typeface="Calibri"/>
              </a:rPr>
              <a:t>. Acesso em: 27 maio 2025.</a:t>
            </a:r>
            <a:endParaRPr sz="3500" dirty="0">
              <a:solidFill>
                <a:schemeClr val="dk1"/>
              </a:solidFill>
              <a:latin typeface="Calibri"/>
              <a:cs typeface="Calibri"/>
              <a:sym typeface="Calibri"/>
            </a:endParaRPr>
          </a:p>
        </p:txBody>
      </p:sp>
      <p:grpSp>
        <p:nvGrpSpPr>
          <p:cNvPr id="8" name="Grupo 7">
            <a:extLst>
              <a:ext uri="{FF2B5EF4-FFF2-40B4-BE49-F238E27FC236}">
                <a16:creationId xmlns:a16="http://schemas.microsoft.com/office/drawing/2014/main" id="{4EFB64C1-66E9-D57C-D01E-31CE383DED72}"/>
              </a:ext>
            </a:extLst>
          </p:cNvPr>
          <p:cNvGrpSpPr/>
          <p:nvPr/>
        </p:nvGrpSpPr>
        <p:grpSpPr>
          <a:xfrm>
            <a:off x="16825153" y="20777340"/>
            <a:ext cx="12409909" cy="1207777"/>
            <a:chOff x="3520138" y="5483728"/>
            <a:chExt cx="2845619" cy="276946"/>
          </a:xfrm>
        </p:grpSpPr>
        <p:sp>
          <p:nvSpPr>
            <p:cNvPr id="21" name="Retângulo de cantos arredondados 20">
              <a:extLst>
                <a:ext uri="{FF2B5EF4-FFF2-40B4-BE49-F238E27FC236}">
                  <a16:creationId xmlns:a16="http://schemas.microsoft.com/office/drawing/2014/main" id="{E5459B80-B212-95E6-C612-55BF5DFF6EC8}"/>
                </a:ext>
              </a:extLst>
            </p:cNvPr>
            <p:cNvSpPr/>
            <p:nvPr/>
          </p:nvSpPr>
          <p:spPr>
            <a:xfrm>
              <a:off x="3520138" y="5507269"/>
              <a:ext cx="2829929" cy="245059"/>
            </a:xfrm>
            <a:prstGeom prst="round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39" name="Google Shape;84;p1">
              <a:extLst>
                <a:ext uri="{FF2B5EF4-FFF2-40B4-BE49-F238E27FC236}">
                  <a16:creationId xmlns:a16="http://schemas.microsoft.com/office/drawing/2014/main" id="{9E1D8E1E-AB4A-5B62-C47E-AE8A8692DB13}"/>
                </a:ext>
              </a:extLst>
            </p:cNvPr>
            <p:cNvSpPr txBox="1"/>
            <p:nvPr/>
          </p:nvSpPr>
          <p:spPr>
            <a:xfrm>
              <a:off x="3523794" y="5483728"/>
              <a:ext cx="2841963" cy="276946"/>
            </a:xfrm>
            <a:prstGeom prst="rect">
              <a:avLst/>
            </a:prstGeom>
            <a:noFill/>
            <a:ln>
              <a:noFill/>
            </a:ln>
          </p:spPr>
          <p:txBody>
            <a:bodyPr spcFirstLastPara="1" wrap="square" lIns="398710" tIns="199300" rIns="398710" bIns="199300" anchor="t" anchorCtr="0">
              <a:spAutoFit/>
            </a:bodyPr>
            <a:lstStyle/>
            <a:p>
              <a:pPr algn="ctr"/>
              <a:r>
                <a:rPr lang="pt-BR" sz="53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a:rPr>
                <a:t>Resultados</a:t>
              </a:r>
              <a:endParaRPr sz="53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9" name="Grupo 8">
            <a:extLst>
              <a:ext uri="{FF2B5EF4-FFF2-40B4-BE49-F238E27FC236}">
                <a16:creationId xmlns:a16="http://schemas.microsoft.com/office/drawing/2014/main" id="{6EED89C3-AA18-3DA6-201E-8690ABA1C17B}"/>
              </a:ext>
            </a:extLst>
          </p:cNvPr>
          <p:cNvGrpSpPr/>
          <p:nvPr/>
        </p:nvGrpSpPr>
        <p:grpSpPr>
          <a:xfrm>
            <a:off x="16877882" y="26551872"/>
            <a:ext cx="12426725" cy="1218100"/>
            <a:chOff x="3516281" y="6433231"/>
            <a:chExt cx="2849475" cy="279313"/>
          </a:xfrm>
        </p:grpSpPr>
        <p:sp>
          <p:nvSpPr>
            <p:cNvPr id="23" name="Retângulo de cantos arredondados 22">
              <a:extLst>
                <a:ext uri="{FF2B5EF4-FFF2-40B4-BE49-F238E27FC236}">
                  <a16:creationId xmlns:a16="http://schemas.microsoft.com/office/drawing/2014/main" id="{56BC3150-80A1-2F21-3C24-054BC8A55A0E}"/>
                </a:ext>
              </a:extLst>
            </p:cNvPr>
            <p:cNvSpPr/>
            <p:nvPr/>
          </p:nvSpPr>
          <p:spPr>
            <a:xfrm>
              <a:off x="3520138" y="6452612"/>
              <a:ext cx="2829929" cy="245059"/>
            </a:xfrm>
            <a:prstGeom prst="round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40" name="Google Shape;84;p1">
              <a:extLst>
                <a:ext uri="{FF2B5EF4-FFF2-40B4-BE49-F238E27FC236}">
                  <a16:creationId xmlns:a16="http://schemas.microsoft.com/office/drawing/2014/main" id="{C3FC406E-FD99-6EEB-9864-C25E412A4478}"/>
                </a:ext>
              </a:extLst>
            </p:cNvPr>
            <p:cNvSpPr txBox="1"/>
            <p:nvPr/>
          </p:nvSpPr>
          <p:spPr>
            <a:xfrm>
              <a:off x="3516281" y="6433231"/>
              <a:ext cx="2849475" cy="279313"/>
            </a:xfrm>
            <a:prstGeom prst="rect">
              <a:avLst/>
            </a:prstGeom>
            <a:noFill/>
            <a:ln>
              <a:noFill/>
            </a:ln>
          </p:spPr>
          <p:txBody>
            <a:bodyPr spcFirstLastPara="1" wrap="square" lIns="398710" tIns="199300" rIns="398710" bIns="199300" anchor="t" anchorCtr="0">
              <a:spAutoFit/>
            </a:bodyPr>
            <a:lstStyle/>
            <a:p>
              <a:pPr algn="ctr"/>
              <a:r>
                <a:rPr lang="pt-BR" sz="53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a:rPr>
                <a:t>Conclusão</a:t>
              </a:r>
              <a:endParaRPr sz="53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10" name="Grupo 9">
            <a:extLst>
              <a:ext uri="{FF2B5EF4-FFF2-40B4-BE49-F238E27FC236}">
                <a16:creationId xmlns:a16="http://schemas.microsoft.com/office/drawing/2014/main" id="{547B46BB-032A-3DCB-9F05-216DD9588FC5}"/>
              </a:ext>
            </a:extLst>
          </p:cNvPr>
          <p:cNvGrpSpPr/>
          <p:nvPr/>
        </p:nvGrpSpPr>
        <p:grpSpPr>
          <a:xfrm>
            <a:off x="16893577" y="32018600"/>
            <a:ext cx="12341484" cy="1207777"/>
            <a:chOff x="3560899" y="7518164"/>
            <a:chExt cx="2829929" cy="276946"/>
          </a:xfrm>
        </p:grpSpPr>
        <p:sp>
          <p:nvSpPr>
            <p:cNvPr id="22" name="Retângulo de cantos arredondados 21">
              <a:extLst>
                <a:ext uri="{FF2B5EF4-FFF2-40B4-BE49-F238E27FC236}">
                  <a16:creationId xmlns:a16="http://schemas.microsoft.com/office/drawing/2014/main" id="{52920A42-0C63-67D9-8EA6-CDAAF055CC35}"/>
                </a:ext>
              </a:extLst>
            </p:cNvPr>
            <p:cNvSpPr/>
            <p:nvPr/>
          </p:nvSpPr>
          <p:spPr>
            <a:xfrm>
              <a:off x="3560899" y="7538450"/>
              <a:ext cx="2829929" cy="245059"/>
            </a:xfrm>
            <a:prstGeom prst="roundRect">
              <a:avLst/>
            </a:prstGeom>
            <a:solidFill>
              <a:srgbClr val="0F7697"/>
            </a:solidFill>
            <a:ln>
              <a:solidFill>
                <a:srgbClr val="0F76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sp>
          <p:nvSpPr>
            <p:cNvPr id="41" name="Google Shape;84;p1">
              <a:extLst>
                <a:ext uri="{FF2B5EF4-FFF2-40B4-BE49-F238E27FC236}">
                  <a16:creationId xmlns:a16="http://schemas.microsoft.com/office/drawing/2014/main" id="{D0962925-E08A-C6C9-54AA-6A476B41D04F}"/>
                </a:ext>
              </a:extLst>
            </p:cNvPr>
            <p:cNvSpPr txBox="1"/>
            <p:nvPr/>
          </p:nvSpPr>
          <p:spPr>
            <a:xfrm>
              <a:off x="3566780" y="7518164"/>
              <a:ext cx="2824048" cy="276946"/>
            </a:xfrm>
            <a:prstGeom prst="rect">
              <a:avLst/>
            </a:prstGeom>
            <a:noFill/>
            <a:ln>
              <a:noFill/>
            </a:ln>
          </p:spPr>
          <p:txBody>
            <a:bodyPr spcFirstLastPara="1" wrap="square" lIns="398710" tIns="199300" rIns="398710" bIns="199300" anchor="t" anchorCtr="0">
              <a:spAutoFit/>
            </a:bodyPr>
            <a:lstStyle/>
            <a:p>
              <a:pPr algn="ctr"/>
              <a:r>
                <a:rPr lang="pt-BR" sz="53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a:rPr>
                <a:t>Referências</a:t>
              </a:r>
              <a:endParaRPr sz="53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5" name="Grupo 4">
            <a:extLst>
              <a:ext uri="{FF2B5EF4-FFF2-40B4-BE49-F238E27FC236}">
                <a16:creationId xmlns:a16="http://schemas.microsoft.com/office/drawing/2014/main" id="{F6637C7C-8810-F1F9-3A9F-0AABF6280B47}"/>
              </a:ext>
            </a:extLst>
          </p:cNvPr>
          <p:cNvGrpSpPr/>
          <p:nvPr/>
        </p:nvGrpSpPr>
        <p:grpSpPr>
          <a:xfrm>
            <a:off x="2899663" y="2500245"/>
            <a:ext cx="10349710" cy="5543231"/>
            <a:chOff x="92684" y="477775"/>
            <a:chExt cx="2373211" cy="1271075"/>
          </a:xfrm>
        </p:grpSpPr>
        <p:sp>
          <p:nvSpPr>
            <p:cNvPr id="45" name="Retângulo de cantos arredondados 44">
              <a:extLst>
                <a:ext uri="{FF2B5EF4-FFF2-40B4-BE49-F238E27FC236}">
                  <a16:creationId xmlns:a16="http://schemas.microsoft.com/office/drawing/2014/main" id="{99F75BB2-4428-9E2E-5AEE-66E29DCC4871}"/>
                </a:ext>
              </a:extLst>
            </p:cNvPr>
            <p:cNvSpPr/>
            <p:nvPr/>
          </p:nvSpPr>
          <p:spPr>
            <a:xfrm>
              <a:off x="147228" y="477775"/>
              <a:ext cx="2276525" cy="127107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532"/>
            </a:p>
          </p:txBody>
        </p:sp>
        <p:pic>
          <p:nvPicPr>
            <p:cNvPr id="46" name="Google Shape;135;g329b6c69df9_0_4">
              <a:extLst>
                <a:ext uri="{FF2B5EF4-FFF2-40B4-BE49-F238E27FC236}">
                  <a16:creationId xmlns:a16="http://schemas.microsoft.com/office/drawing/2014/main" id="{85571D91-3BFE-2067-10BC-E3BFA1804933}"/>
                </a:ext>
              </a:extLst>
            </p:cNvPr>
            <p:cNvPicPr preferRelativeResize="0"/>
            <p:nvPr/>
          </p:nvPicPr>
          <p:blipFill rotWithShape="1">
            <a:blip r:embed="rId5">
              <a:alphaModFix/>
            </a:blip>
            <a:srcRect t="15741" b="19845"/>
            <a:stretch/>
          </p:blipFill>
          <p:spPr>
            <a:xfrm>
              <a:off x="92684" y="556937"/>
              <a:ext cx="2373211" cy="930632"/>
            </a:xfrm>
            <a:prstGeom prst="rect">
              <a:avLst/>
            </a:prstGeom>
            <a:noFill/>
            <a:ln>
              <a:noFill/>
            </a:ln>
          </p:spPr>
        </p:pic>
      </p:grpSp>
      <p:sp>
        <p:nvSpPr>
          <p:cNvPr id="42" name="Google Shape;89;p1">
            <a:extLst>
              <a:ext uri="{FF2B5EF4-FFF2-40B4-BE49-F238E27FC236}">
                <a16:creationId xmlns:a16="http://schemas.microsoft.com/office/drawing/2014/main" id="{64A6118E-EE7E-1AFA-34F7-E98976BBAEC2}"/>
              </a:ext>
            </a:extLst>
          </p:cNvPr>
          <p:cNvSpPr txBox="1"/>
          <p:nvPr/>
        </p:nvSpPr>
        <p:spPr>
          <a:xfrm>
            <a:off x="6645657" y="7556843"/>
            <a:ext cx="22470690" cy="3086817"/>
          </a:xfrm>
          <a:prstGeom prst="rect">
            <a:avLst/>
          </a:prstGeom>
          <a:noFill/>
          <a:ln>
            <a:noFill/>
          </a:ln>
        </p:spPr>
        <p:txBody>
          <a:bodyPr spcFirstLastPara="1" wrap="square" lIns="398710" tIns="199300" rIns="398710" bIns="199300" anchor="t" anchorCtr="0">
            <a:spAutoFit/>
          </a:bodyPr>
          <a:lstStyle/>
          <a:p>
            <a:pPr algn="just"/>
            <a:r>
              <a:rPr lang="pt-BR" sz="4400" dirty="0">
                <a:latin typeface="Calibri" panose="020F0502020204030204" pitchFamily="34" charset="0"/>
                <a:cs typeface="Calibri" panose="020F0502020204030204" pitchFamily="34" charset="0"/>
              </a:rPr>
              <a:t>Este é um modelo para o pôster do 11º Congresso Brasileiro de Carbono. Leia atentamente e siga as instruções ao longo deste arquivo. O </a:t>
            </a:r>
            <a:r>
              <a:rPr lang="pt-BR" sz="4400" i="1" dirty="0">
                <a:latin typeface="Calibri" panose="020F0502020204030204" pitchFamily="34" charset="0"/>
                <a:cs typeface="Calibri" panose="020F0502020204030204" pitchFamily="34" charset="0"/>
              </a:rPr>
              <a:t>abstract</a:t>
            </a:r>
            <a:r>
              <a:rPr lang="pt-BR" sz="4400" dirty="0">
                <a:latin typeface="Calibri" panose="020F0502020204030204" pitchFamily="34" charset="0"/>
                <a:cs typeface="Calibri" panose="020F0502020204030204" pitchFamily="34" charset="0"/>
              </a:rPr>
              <a:t> deve ser escrito em inglês, em um único parágrafo, com até 100 palavras. Ele deve apresentar de forma concisa o objetivo, os métodos, os principais resultados e as conclusões do trabalho.</a:t>
            </a:r>
          </a:p>
        </p:txBody>
      </p:sp>
      <p:sp>
        <p:nvSpPr>
          <p:cNvPr id="44" name="Google Shape;84;p1">
            <a:extLst>
              <a:ext uri="{FF2B5EF4-FFF2-40B4-BE49-F238E27FC236}">
                <a16:creationId xmlns:a16="http://schemas.microsoft.com/office/drawing/2014/main" id="{9E7B977B-A1F2-B737-15B9-3C582BC277B6}"/>
              </a:ext>
            </a:extLst>
          </p:cNvPr>
          <p:cNvSpPr txBox="1"/>
          <p:nvPr/>
        </p:nvSpPr>
        <p:spPr>
          <a:xfrm>
            <a:off x="3133847" y="8350056"/>
            <a:ext cx="3944564" cy="1207778"/>
          </a:xfrm>
          <a:prstGeom prst="rect">
            <a:avLst/>
          </a:prstGeom>
          <a:noFill/>
          <a:ln>
            <a:noFill/>
          </a:ln>
        </p:spPr>
        <p:txBody>
          <a:bodyPr spcFirstLastPara="1" wrap="square" lIns="398710" tIns="199300" rIns="398710" bIns="199300" anchor="t" anchorCtr="0">
            <a:spAutoFit/>
          </a:bodyPr>
          <a:lstStyle/>
          <a:p>
            <a:pPr algn="ctr"/>
            <a:r>
              <a:rPr lang="pt-BR" sz="5233" b="1" i="1" dirty="0">
                <a:solidFill>
                  <a:srgbClr val="0F7697"/>
                </a:solidFill>
                <a:latin typeface="Calibri" panose="020F0502020204030204" pitchFamily="34" charset="0"/>
                <a:ea typeface="Calibri" panose="020F0502020204030204" pitchFamily="34" charset="0"/>
                <a:cs typeface="Calibri" panose="020F0502020204030204" pitchFamily="34" charset="0"/>
                <a:sym typeface="Calibri"/>
              </a:rPr>
              <a:t>Abstract</a:t>
            </a:r>
            <a:endParaRPr sz="4797" b="1" i="1" dirty="0">
              <a:solidFill>
                <a:srgbClr val="0F7697"/>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CaixaDeTexto 10">
            <a:extLst>
              <a:ext uri="{FF2B5EF4-FFF2-40B4-BE49-F238E27FC236}">
                <a16:creationId xmlns:a16="http://schemas.microsoft.com/office/drawing/2014/main" id="{02DDB99F-7D76-A65C-A1C5-6BCBBF58A267}"/>
              </a:ext>
            </a:extLst>
          </p:cNvPr>
          <p:cNvSpPr txBox="1"/>
          <p:nvPr/>
        </p:nvSpPr>
        <p:spPr>
          <a:xfrm>
            <a:off x="15829373" y="14865948"/>
            <a:ext cx="15002300" cy="629275"/>
          </a:xfrm>
          <a:prstGeom prst="rect">
            <a:avLst/>
          </a:prstGeom>
          <a:noFill/>
        </p:spPr>
        <p:txBody>
          <a:bodyPr wrap="square">
            <a:spAutoFit/>
          </a:bodyPr>
          <a:lstStyle/>
          <a:p>
            <a:pPr algn="ctr"/>
            <a:r>
              <a:rPr lang="pt-BR" sz="3500" dirty="0">
                <a:solidFill>
                  <a:schemeClr val="dk1"/>
                </a:solidFill>
                <a:latin typeface="Calibri"/>
                <a:ea typeface="Calibri"/>
                <a:cs typeface="Calibri"/>
                <a:sym typeface="Calibri"/>
              </a:rPr>
              <a:t>Fig. 1 – Logotipo do 11º Congresso Brasileiro de Carbono</a:t>
            </a:r>
            <a:endParaRPr lang="pt-BR" sz="3500" dirty="0">
              <a:latin typeface="Calibri"/>
              <a:ea typeface="Calibri"/>
              <a:cs typeface="Calibri"/>
              <a:sym typeface="Calibri"/>
            </a:endParaRPr>
          </a:p>
        </p:txBody>
      </p:sp>
    </p:spTree>
    <p:extLst>
      <p:ext uri="{BB962C8B-B14F-4D97-AF65-F5344CB8AC3E}">
        <p14:creationId xmlns:p14="http://schemas.microsoft.com/office/powerpoint/2010/main" val="736004958"/>
      </p:ext>
    </p:extLst>
  </p:cSld>
  <p:clrMapOvr>
    <a:masterClrMapping/>
  </p:clrMapOvr>
</p:sld>
</file>

<file path=ppt/theme/theme1.xml><?xml version="1.0" encoding="utf-8"?>
<a:theme xmlns:a="http://schemas.openxmlformats.org/drawingml/2006/main" name="Tema do Office">
  <a:themeElements>
    <a:clrScheme name="Tema do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2100</TotalTime>
  <Words>619</Words>
  <Application>Microsoft Office PowerPoint</Application>
  <PresentationFormat>Personalizar</PresentationFormat>
  <Paragraphs>23</Paragraphs>
  <Slides>1</Slides>
  <Notes>1</Notes>
  <HiddenSlides>0</HiddenSlides>
  <MMClips>0</MMClips>
  <ScaleCrop>false</ScaleCrop>
  <HeadingPairs>
    <vt:vector size="6" baseType="variant">
      <vt:variant>
        <vt:lpstr>Fontes usadas</vt:lpstr>
      </vt:variant>
      <vt:variant>
        <vt:i4>2</vt:i4>
      </vt:variant>
      <vt:variant>
        <vt:lpstr>Tema</vt:lpstr>
      </vt:variant>
      <vt:variant>
        <vt:i4>1</vt:i4>
      </vt:variant>
      <vt:variant>
        <vt:lpstr>Títulos de slides</vt:lpstr>
      </vt:variant>
      <vt:variant>
        <vt:i4>1</vt:i4>
      </vt:variant>
    </vt:vector>
  </HeadingPairs>
  <TitlesOfParts>
    <vt:vector size="4" baseType="lpstr">
      <vt:lpstr>Arial</vt:lpstr>
      <vt:lpstr>Calibri</vt:lpstr>
      <vt:lpstr>Tema do Office</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 Boss</dc:creator>
  <cp:lastModifiedBy>Bruna Paula Dias</cp:lastModifiedBy>
  <cp:revision>40</cp:revision>
  <cp:lastPrinted>2025-05-29T15:15:16Z</cp:lastPrinted>
  <dcterms:created xsi:type="dcterms:W3CDTF">2021-02-23T12:44:14Z</dcterms:created>
  <dcterms:modified xsi:type="dcterms:W3CDTF">2025-05-30T16:46:51Z</dcterms:modified>
</cp:coreProperties>
</file>